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7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>
      <p:cViewPr varScale="1">
        <p:scale>
          <a:sx n="129" d="100"/>
          <a:sy n="129" d="100"/>
        </p:scale>
        <p:origin x="1793" y="7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>
            <a:extLst>
              <a:ext uri="{FF2B5EF4-FFF2-40B4-BE49-F238E27FC236}">
                <a16:creationId xmlns:a16="http://schemas.microsoft.com/office/drawing/2014/main" id="{DE042A39-F784-294E-B10A-8E880AFE8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2" name="AutoShape 2">
            <a:extLst>
              <a:ext uri="{FF2B5EF4-FFF2-40B4-BE49-F238E27FC236}">
                <a16:creationId xmlns:a16="http://schemas.microsoft.com/office/drawing/2014/main" id="{FEDAD337-B854-604A-B13C-F5F28C1A0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39768C50-26A6-794C-B11E-F7EE85A2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653C803F-3F12-8B4F-A2F0-EF650A749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2265C33B-0D17-EF43-9B24-2A3567A4F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BF080B2C-BB6C-3644-878C-E8697C19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73736" name="Rectangle 7">
            <a:extLst>
              <a:ext uri="{FF2B5EF4-FFF2-40B4-BE49-F238E27FC236}">
                <a16:creationId xmlns:a16="http://schemas.microsoft.com/office/drawing/2014/main" id="{C67F9FA3-82B1-B846-BB54-1141DDD1255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921B66F7-B164-B546-A3E9-F57F077765D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20C7CF82-33EF-4B40-B7FA-52AA821E4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A39DAF6F-C45E-5846-94CC-73BA0AB100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419EA555-1E32-5949-848A-D51C054E5D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">
            <a:extLst>
              <a:ext uri="{FF2B5EF4-FFF2-40B4-BE49-F238E27FC236}">
                <a16:creationId xmlns:a16="http://schemas.microsoft.com/office/drawing/2014/main" id="{E90E901F-D8FA-9A40-8B11-E74E83A2D9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50B30DF-10F6-644B-B342-80D0D421875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7BF8C8E3-D92B-4646-B1B4-FBCFB8D52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920C7D3-2379-AC40-AF27-DEEA85B75F5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B0C55DA3-9DB0-2848-A00D-306B4823D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1F02B89E-FF8C-6C46-8D9B-C2CB881A3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8" name="Text Box 4">
            <a:extLst>
              <a:ext uri="{FF2B5EF4-FFF2-40B4-BE49-F238E27FC236}">
                <a16:creationId xmlns:a16="http://schemas.microsoft.com/office/drawing/2014/main" id="{EA276F35-3C77-8E4D-B56A-FD6141887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23FA8C-697C-ED43-AE50-6BEDE6C242B6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>
            <a:extLst>
              <a:ext uri="{FF2B5EF4-FFF2-40B4-BE49-F238E27FC236}">
                <a16:creationId xmlns:a16="http://schemas.microsoft.com/office/drawing/2014/main" id="{7837EFBF-6100-894B-9997-E65A9190AF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4CFE451-DA35-2642-A1A2-1A2E79D40C7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F8FCBD3D-7755-F748-A30C-1A9A9F8D3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D34A90-49D1-BB4B-8711-9ECB21A5988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Text Box 2">
            <a:extLst>
              <a:ext uri="{FF2B5EF4-FFF2-40B4-BE49-F238E27FC236}">
                <a16:creationId xmlns:a16="http://schemas.microsoft.com/office/drawing/2014/main" id="{81A766B2-74C6-C640-A43C-DAFA21926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D03E98-08DF-2D44-8719-1FA899274BFC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3">
            <a:extLst>
              <a:ext uri="{FF2B5EF4-FFF2-40B4-BE49-F238E27FC236}">
                <a16:creationId xmlns:a16="http://schemas.microsoft.com/office/drawing/2014/main" id="{7A4CE65F-B66A-7743-8523-F0758A906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3974" name="Rectangle 4">
            <a:extLst>
              <a:ext uri="{FF2B5EF4-FFF2-40B4-BE49-F238E27FC236}">
                <a16:creationId xmlns:a16="http://schemas.microsoft.com/office/drawing/2014/main" id="{ACD336FB-5CAA-444D-AF8D-4721F93A1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>
            <a:extLst>
              <a:ext uri="{FF2B5EF4-FFF2-40B4-BE49-F238E27FC236}">
                <a16:creationId xmlns:a16="http://schemas.microsoft.com/office/drawing/2014/main" id="{3AB1C85D-3CF3-8941-8D4B-E148C82B10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FB99125-14B6-7046-9731-E89E96F1A29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F2EECADF-8D01-2840-834D-DDF10ADD4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AD8F53-C0D5-F147-9A49-05A205A95B7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6" name="Text Box 2">
            <a:extLst>
              <a:ext uri="{FF2B5EF4-FFF2-40B4-BE49-F238E27FC236}">
                <a16:creationId xmlns:a16="http://schemas.microsoft.com/office/drawing/2014/main" id="{8F8A8399-DB5D-594B-857D-A5FAFB680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10BB57B-48D6-1B4A-997D-D1EA8F48B76F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E1F45820-F2DD-4B40-A997-62288EFE4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8" name="Rectangle 4">
            <a:extLst>
              <a:ext uri="{FF2B5EF4-FFF2-40B4-BE49-F238E27FC236}">
                <a16:creationId xmlns:a16="http://schemas.microsoft.com/office/drawing/2014/main" id="{0DE370E7-B179-F248-A855-94861BE68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>
            <a:extLst>
              <a:ext uri="{FF2B5EF4-FFF2-40B4-BE49-F238E27FC236}">
                <a16:creationId xmlns:a16="http://schemas.microsoft.com/office/drawing/2014/main" id="{104DD45C-9BAE-9B4B-90FD-BC0A57BC78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DC789C1-31AA-CD49-B2BF-35ABFB998F3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6019" name="Text Box 1">
            <a:extLst>
              <a:ext uri="{FF2B5EF4-FFF2-40B4-BE49-F238E27FC236}">
                <a16:creationId xmlns:a16="http://schemas.microsoft.com/office/drawing/2014/main" id="{579C56D7-0A89-0B48-BCAF-D33D682C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7C8D49-4878-814E-9E9C-B693C751564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0" name="Text Box 2">
            <a:extLst>
              <a:ext uri="{FF2B5EF4-FFF2-40B4-BE49-F238E27FC236}">
                <a16:creationId xmlns:a16="http://schemas.microsoft.com/office/drawing/2014/main" id="{E600AFF0-2154-0344-95E3-91FF9E400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9EA12F-8BA7-3344-A066-3A2422D1797B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AB1D888A-D49D-A74A-AFBA-697488489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22" name="Rectangle 4">
            <a:extLst>
              <a:ext uri="{FF2B5EF4-FFF2-40B4-BE49-F238E27FC236}">
                <a16:creationId xmlns:a16="http://schemas.microsoft.com/office/drawing/2014/main" id="{6092FF68-799C-874C-B685-FDB73DD8E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>
            <a:extLst>
              <a:ext uri="{FF2B5EF4-FFF2-40B4-BE49-F238E27FC236}">
                <a16:creationId xmlns:a16="http://schemas.microsoft.com/office/drawing/2014/main" id="{3C123B7C-0DDA-0D40-B230-4349F19976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BE2B115-0692-3845-A92C-1B4B9D07DA0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3ABB182C-9B4E-B243-BCB8-21B80383F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E32F08A-CBBC-894B-BF89-B94063CFE86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0229E0DF-5BAF-BA45-8949-1495C06F7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5" name="Rectangle 3">
            <a:extLst>
              <a:ext uri="{FF2B5EF4-FFF2-40B4-BE49-F238E27FC236}">
                <a16:creationId xmlns:a16="http://schemas.microsoft.com/office/drawing/2014/main" id="{30D5ED9C-C5D9-5B49-95E0-A2B60AEE4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6" name="Text Box 4">
            <a:extLst>
              <a:ext uri="{FF2B5EF4-FFF2-40B4-BE49-F238E27FC236}">
                <a16:creationId xmlns:a16="http://schemas.microsoft.com/office/drawing/2014/main" id="{12C69AB3-9AE0-DF4E-94A4-080AD0C59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625E67-44BA-E548-98F3-C8C61879CA23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>
            <a:extLst>
              <a:ext uri="{FF2B5EF4-FFF2-40B4-BE49-F238E27FC236}">
                <a16:creationId xmlns:a16="http://schemas.microsoft.com/office/drawing/2014/main" id="{3DFBE1BF-D4EB-6340-B9C3-608DAE9FF4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8C3C79C-188F-6E4C-B9D4-0C550F30457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8067" name="Text Box 1">
            <a:extLst>
              <a:ext uri="{FF2B5EF4-FFF2-40B4-BE49-F238E27FC236}">
                <a16:creationId xmlns:a16="http://schemas.microsoft.com/office/drawing/2014/main" id="{860CDC84-F0E9-2144-9ABF-30ACA71DA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74ECA80-DD07-2F4A-8794-744E3103159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3104A9F5-D310-A448-8794-5CCEAD5CD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277AEF3D-0EA7-3E43-8D0E-D3D3DF7C4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>
            <a:extLst>
              <a:ext uri="{FF2B5EF4-FFF2-40B4-BE49-F238E27FC236}">
                <a16:creationId xmlns:a16="http://schemas.microsoft.com/office/drawing/2014/main" id="{86A2D822-AEC3-914E-9C95-8C19BB4A23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F3D95B8-5EDD-8549-86AC-4B28695A469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306E0049-EC27-F044-8136-DE2D1C89C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8410B7-1EF2-444C-A1B7-A363FDE8AE1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489E055C-CC4B-1A41-94EC-72554D1A4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71427FC1-7000-3A47-BA12-BFEFD842D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>
            <a:extLst>
              <a:ext uri="{FF2B5EF4-FFF2-40B4-BE49-F238E27FC236}">
                <a16:creationId xmlns:a16="http://schemas.microsoft.com/office/drawing/2014/main" id="{4BC8A45B-1F7E-8B44-9A09-B175A483F4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B62B3B9-0419-3B4F-91DB-A8B3E60AD77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0115" name="Text Box 1">
            <a:extLst>
              <a:ext uri="{FF2B5EF4-FFF2-40B4-BE49-F238E27FC236}">
                <a16:creationId xmlns:a16="http://schemas.microsoft.com/office/drawing/2014/main" id="{C1D9F323-6BE1-C845-B56B-FDA2E896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AC78A3C-8F21-8244-901C-40A67D5509A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Text Box 2">
            <a:extLst>
              <a:ext uri="{FF2B5EF4-FFF2-40B4-BE49-F238E27FC236}">
                <a16:creationId xmlns:a16="http://schemas.microsoft.com/office/drawing/2014/main" id="{5D1CEE48-E1A7-B448-8C0D-068067AA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35E07F-7C30-4F4C-A631-C4E4E90BF76F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AE264AE4-EC40-E249-A3EF-678FBC2BB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8" name="Rectangle 4">
            <a:extLst>
              <a:ext uri="{FF2B5EF4-FFF2-40B4-BE49-F238E27FC236}">
                <a16:creationId xmlns:a16="http://schemas.microsoft.com/office/drawing/2014/main" id="{205C73E6-B214-994D-B0E2-798F3985D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>
            <a:extLst>
              <a:ext uri="{FF2B5EF4-FFF2-40B4-BE49-F238E27FC236}">
                <a16:creationId xmlns:a16="http://schemas.microsoft.com/office/drawing/2014/main" id="{200C74CE-386A-624F-9E6E-02A4DF6458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D8B0D9A-EBD0-2A4E-9719-67FE6AE3494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7636A430-1F17-0C4C-ADDC-6A384EBF5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EE327E6-BA46-AE43-943D-BE40A443AC3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6BF098E3-B761-1D4C-8363-2D0565FCE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1B4C97FA-F4CC-DE47-A0FF-863340856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42" name="Text Box 4">
            <a:extLst>
              <a:ext uri="{FF2B5EF4-FFF2-40B4-BE49-F238E27FC236}">
                <a16:creationId xmlns:a16="http://schemas.microsoft.com/office/drawing/2014/main" id="{3F7B6C94-8D98-3446-A0AB-C8873CC08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2CA323-C049-5148-B30B-CD3282719B4E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>
            <a:extLst>
              <a:ext uri="{FF2B5EF4-FFF2-40B4-BE49-F238E27FC236}">
                <a16:creationId xmlns:a16="http://schemas.microsoft.com/office/drawing/2014/main" id="{B3D9BE49-72DD-0344-8BA6-3D858659AF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65D2CDD-5FF4-0048-B403-1BBD8B810DA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82C24163-8050-6C45-B977-B9E8FE467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9CBD29-4510-6243-842D-18C5C1D4278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4" name="Text Box 2">
            <a:extLst>
              <a:ext uri="{FF2B5EF4-FFF2-40B4-BE49-F238E27FC236}">
                <a16:creationId xmlns:a16="http://schemas.microsoft.com/office/drawing/2014/main" id="{A58FCD9F-C2CC-B942-9DF6-0266828FF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AF3D1D-0D29-684F-B16E-1CD6A3E4C24C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5" name="Rectangle 3">
            <a:extLst>
              <a:ext uri="{FF2B5EF4-FFF2-40B4-BE49-F238E27FC236}">
                <a16:creationId xmlns:a16="http://schemas.microsoft.com/office/drawing/2014/main" id="{60CDC8F5-9A9E-EE4E-A703-6EE5F6B7C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6" name="Rectangle 4">
            <a:extLst>
              <a:ext uri="{FF2B5EF4-FFF2-40B4-BE49-F238E27FC236}">
                <a16:creationId xmlns:a16="http://schemas.microsoft.com/office/drawing/2014/main" id="{0B2377B8-F7E2-6A49-89CB-1252EC201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>
            <a:extLst>
              <a:ext uri="{FF2B5EF4-FFF2-40B4-BE49-F238E27FC236}">
                <a16:creationId xmlns:a16="http://schemas.microsoft.com/office/drawing/2014/main" id="{E3F4B37B-3C4C-D94B-A94E-781D30C06E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5DE8A61-0C2D-FE43-B0D1-A61397C6C67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1E727BBC-A529-E14B-BA4E-1F13C040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95DD83-9426-AB42-B894-AD3DEC0976B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745D9FAE-78E2-084C-A21D-93B2ECCE7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49651665-40DA-604D-AB88-849A4DF0A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>
            <a:extLst>
              <a:ext uri="{FF2B5EF4-FFF2-40B4-BE49-F238E27FC236}">
                <a16:creationId xmlns:a16="http://schemas.microsoft.com/office/drawing/2014/main" id="{8762DE60-40EA-3E4A-8193-825E20FD5B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EFAAE02-0014-F44E-9C73-6B57951D12B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40F473B2-6857-BD42-A398-909414C5F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C26E87-C420-D842-B9A5-A8866A87967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6DD595BD-C1D2-254A-B026-8A6520898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C3A8CF6F-6009-054E-8B8B-967DC026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>
            <a:extLst>
              <a:ext uri="{FF2B5EF4-FFF2-40B4-BE49-F238E27FC236}">
                <a16:creationId xmlns:a16="http://schemas.microsoft.com/office/drawing/2014/main" id="{AA43270A-105E-014A-A4E1-661B4309A0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F137450-53D9-8544-AE7D-B1120858B03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4325CF02-9239-084F-AFC9-61B0BB56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1217C7-2159-3845-BA01-0609AAF6BF0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:a16="http://schemas.microsoft.com/office/drawing/2014/main" id="{BD535137-25E4-7145-BE25-A817FD451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3" name="Rectangle 3">
            <a:extLst>
              <a:ext uri="{FF2B5EF4-FFF2-40B4-BE49-F238E27FC236}">
                <a16:creationId xmlns:a16="http://schemas.microsoft.com/office/drawing/2014/main" id="{E6F7D1D1-88E0-0640-BC66-751A0633E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>
            <a:extLst>
              <a:ext uri="{FF2B5EF4-FFF2-40B4-BE49-F238E27FC236}">
                <a16:creationId xmlns:a16="http://schemas.microsoft.com/office/drawing/2014/main" id="{7D2C0609-8A37-454E-9018-F4726FCB16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ED6BC95-5011-074C-B2EF-AE2234ED244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31046999-CE89-8B43-ABCB-D47BDE61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6A5DDD-99B7-A948-B709-BBC015331A2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E78FEDA3-E5EB-A04C-BA78-4A2C14604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D65A03C2-123C-0448-A136-A9A24629E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>
            <a:extLst>
              <a:ext uri="{FF2B5EF4-FFF2-40B4-BE49-F238E27FC236}">
                <a16:creationId xmlns:a16="http://schemas.microsoft.com/office/drawing/2014/main" id="{E8C98410-613F-1648-8F84-3F6C1A82F2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A394F19-AF18-3E46-9E06-D3BF1485692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27B272A9-9DFF-F245-A050-A5D46FEC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780773-7892-DA4B-A791-E1996C579A3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0" name="Text Box 2">
            <a:extLst>
              <a:ext uri="{FF2B5EF4-FFF2-40B4-BE49-F238E27FC236}">
                <a16:creationId xmlns:a16="http://schemas.microsoft.com/office/drawing/2014/main" id="{4039735A-7A74-354D-81C6-D3D84FF4B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5B26E48-DEF0-264F-B808-95816B61E9D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C66F3E54-331A-A642-93B3-C9436398A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2" name="Rectangle 4">
            <a:extLst>
              <a:ext uri="{FF2B5EF4-FFF2-40B4-BE49-F238E27FC236}">
                <a16:creationId xmlns:a16="http://schemas.microsoft.com/office/drawing/2014/main" id="{2F5C7186-C022-1B44-9A69-F2D7DBCDE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>
            <a:extLst>
              <a:ext uri="{FF2B5EF4-FFF2-40B4-BE49-F238E27FC236}">
                <a16:creationId xmlns:a16="http://schemas.microsoft.com/office/drawing/2014/main" id="{5E897E7C-3507-3745-B336-63C983277B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C628FAB-2F2A-3D42-BCB5-371893B7D25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CC79D6BC-77C4-B046-AE9E-B88747D06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2A6398-D6B6-DD4E-B1D5-BA31EB442C5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D6D976CF-2B58-5648-B3AE-2CAF9A792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84674E3D-8985-0543-8797-3EB48773E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6" name="Text Box 4">
            <a:extLst>
              <a:ext uri="{FF2B5EF4-FFF2-40B4-BE49-F238E27FC236}">
                <a16:creationId xmlns:a16="http://schemas.microsoft.com/office/drawing/2014/main" id="{44B5149F-2D7D-BD40-B12E-EE333138A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B6A26D-C5BB-6344-9AF1-0D4C1D0BA677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>
            <a:extLst>
              <a:ext uri="{FF2B5EF4-FFF2-40B4-BE49-F238E27FC236}">
                <a16:creationId xmlns:a16="http://schemas.microsoft.com/office/drawing/2014/main" id="{7628A279-7C71-FD40-A85C-2F30326D1A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1F6C3E6-74B2-E442-9887-8606F3399C6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7DB264F1-5A65-EC4C-B048-784D56E7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440FF4-DBC7-2C4C-9C95-7518DA47C55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93232FA3-1A7B-A94D-9DA3-AB9F595CD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4BB7C0BC-79CD-5244-AC52-948A8833F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>
            <a:extLst>
              <a:ext uri="{FF2B5EF4-FFF2-40B4-BE49-F238E27FC236}">
                <a16:creationId xmlns:a16="http://schemas.microsoft.com/office/drawing/2014/main" id="{958923D0-3C18-CB44-84EE-9CD41A1561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73F3F51-6DD5-0740-A761-9091A79AC47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93EB5D83-E1B8-1647-913D-7744E0715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A06214-46DD-EB47-A85A-CE89CFB64FD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CB5A25FF-4CFE-6848-A29A-0B14D094B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5E438110-333B-B645-AB54-57D46F365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4" name="Text Box 4">
            <a:extLst>
              <a:ext uri="{FF2B5EF4-FFF2-40B4-BE49-F238E27FC236}">
                <a16:creationId xmlns:a16="http://schemas.microsoft.com/office/drawing/2014/main" id="{EEDA4235-B50E-3140-928F-70DD0C84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51747BE-07FF-BC4A-A7A8-366B5EE81F43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>
            <a:extLst>
              <a:ext uri="{FF2B5EF4-FFF2-40B4-BE49-F238E27FC236}">
                <a16:creationId xmlns:a16="http://schemas.microsoft.com/office/drawing/2014/main" id="{DBD3F35C-32AD-A341-B210-5887156B28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EBC891D-CE9E-2C49-AD4A-AAC8F807266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45141AEA-540A-5F43-9685-16239AB5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D794B9-768A-FF46-96F8-F16372E4B42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6" name="Text Box 2">
            <a:extLst>
              <a:ext uri="{FF2B5EF4-FFF2-40B4-BE49-F238E27FC236}">
                <a16:creationId xmlns:a16="http://schemas.microsoft.com/office/drawing/2014/main" id="{07324DB3-D83A-0E48-9F75-C13E41EC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15B309-34C1-BA4E-AC4C-F1A0E9B0FCC1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35CD8453-C37D-1948-822A-A1885F7D5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8" name="Rectangle 4">
            <a:extLst>
              <a:ext uri="{FF2B5EF4-FFF2-40B4-BE49-F238E27FC236}">
                <a16:creationId xmlns:a16="http://schemas.microsoft.com/office/drawing/2014/main" id="{B1C9C19C-D630-4741-9EBB-EAC1FECEA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">
            <a:extLst>
              <a:ext uri="{FF2B5EF4-FFF2-40B4-BE49-F238E27FC236}">
                <a16:creationId xmlns:a16="http://schemas.microsoft.com/office/drawing/2014/main" id="{45C1F12E-02E3-0942-948B-618A3C6C2C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3AAEA2B-4F63-5342-AD27-B47E270AE1E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29688095-03F6-0847-ACD8-D1C9A933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1FB641-4D26-554E-9DD0-C8E9AB8D143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5C3E3AB1-3E18-B249-8D69-DA89CB156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42A2013F-8955-9A42-B12E-1758BC4A5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>
            <a:extLst>
              <a:ext uri="{FF2B5EF4-FFF2-40B4-BE49-F238E27FC236}">
                <a16:creationId xmlns:a16="http://schemas.microsoft.com/office/drawing/2014/main" id="{68F160E3-A248-8749-9776-5CFC934642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8FB1962-CAD0-A147-B638-8A81721D106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11B3B3C3-EC8A-4943-89A1-BAECCE2A7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ABB9893-4FB1-2645-803E-F0B453DB2E5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Text Box 2">
            <a:extLst>
              <a:ext uri="{FF2B5EF4-FFF2-40B4-BE49-F238E27FC236}">
                <a16:creationId xmlns:a16="http://schemas.microsoft.com/office/drawing/2014/main" id="{C4F786BA-4EA2-6A4D-B287-ADCBB53F2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FA824B-2591-DE4C-969F-A5A5B41D626F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4971EA8C-1527-274F-8FC5-AEE410F1AC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06" name="Rectangle 4">
            <a:extLst>
              <a:ext uri="{FF2B5EF4-FFF2-40B4-BE49-F238E27FC236}">
                <a16:creationId xmlns:a16="http://schemas.microsoft.com/office/drawing/2014/main" id="{2844A787-53ED-8B47-A90F-711161C9F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>
            <a:extLst>
              <a:ext uri="{FF2B5EF4-FFF2-40B4-BE49-F238E27FC236}">
                <a16:creationId xmlns:a16="http://schemas.microsoft.com/office/drawing/2014/main" id="{9CC916D2-C8BA-7C43-8DB3-F560489288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8A7676B-8BC4-1349-BCEF-21FD10E2595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3427" name="Text Box 1">
            <a:extLst>
              <a:ext uri="{FF2B5EF4-FFF2-40B4-BE49-F238E27FC236}">
                <a16:creationId xmlns:a16="http://schemas.microsoft.com/office/drawing/2014/main" id="{4BFBC489-F786-E64A-AE3A-75A2D1D39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7EE1B0A-86C7-7949-B7F2-D73C49C3261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8" name="Text Box 2">
            <a:extLst>
              <a:ext uri="{FF2B5EF4-FFF2-40B4-BE49-F238E27FC236}">
                <a16:creationId xmlns:a16="http://schemas.microsoft.com/office/drawing/2014/main" id="{5316E723-7783-6047-90B8-D65C6C9A8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53E944-3EFA-DC4B-AC86-7A645BC0B1E8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EB0F027F-E246-654F-932A-36F7D0D12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3430" name="Rectangle 4">
            <a:extLst>
              <a:ext uri="{FF2B5EF4-FFF2-40B4-BE49-F238E27FC236}">
                <a16:creationId xmlns:a16="http://schemas.microsoft.com/office/drawing/2014/main" id="{54F1C752-1FD6-C944-BB82-BF2EA463F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">
            <a:extLst>
              <a:ext uri="{FF2B5EF4-FFF2-40B4-BE49-F238E27FC236}">
                <a16:creationId xmlns:a16="http://schemas.microsoft.com/office/drawing/2014/main" id="{AB74518E-F87E-D744-A3DA-954676F810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461E9F9-5D74-C54E-A8AB-CE693103C45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0D33C296-E985-5045-9318-EDCA2BCF2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5C1563-0519-E44D-9D6E-EC6BF8AFA5E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122FFA5D-BB4B-6444-A12B-1ABBF9A8F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8CB2A89C-4154-9D45-9A66-D282919F6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">
            <a:extLst>
              <a:ext uri="{FF2B5EF4-FFF2-40B4-BE49-F238E27FC236}">
                <a16:creationId xmlns:a16="http://schemas.microsoft.com/office/drawing/2014/main" id="{A583F344-46F6-3543-BEC5-D566A10BD8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E1EDFA1-DF54-2447-B71A-7D6DFE34E7C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E42A9E9D-055E-AC4B-86E0-0229953AF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BAE18B-1F45-FD4C-9967-6A8B9277C4B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3BC95769-85A0-9648-B901-B496FFFB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23E95F-5188-2242-B7DA-0500B1385C4D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B57AE3C6-CA81-6544-8AE6-690995167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4454" name="Rectangle 4">
            <a:extLst>
              <a:ext uri="{FF2B5EF4-FFF2-40B4-BE49-F238E27FC236}">
                <a16:creationId xmlns:a16="http://schemas.microsoft.com/office/drawing/2014/main" id="{9ECCFD41-EAC0-7B47-B3CB-D22D38440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>
            <a:extLst>
              <a:ext uri="{FF2B5EF4-FFF2-40B4-BE49-F238E27FC236}">
                <a16:creationId xmlns:a16="http://schemas.microsoft.com/office/drawing/2014/main" id="{50EDCC0C-7A1B-5145-823D-93B046D2EA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ECA802B-67E8-5D40-BCDD-A791DDBB802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0AE56E00-351F-4B41-89EA-452918FB2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E2A5D9-5205-6145-A634-623C913AC2D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6" name="Text Box 2">
            <a:extLst>
              <a:ext uri="{FF2B5EF4-FFF2-40B4-BE49-F238E27FC236}">
                <a16:creationId xmlns:a16="http://schemas.microsoft.com/office/drawing/2014/main" id="{B08CA3F1-D17A-8247-A2C7-DD358D49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8EC493-F0CF-7E4B-866E-F79FB482B103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EF550CEE-5018-A648-93E7-B13DF41B55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8" name="Rectangle 4">
            <a:extLst>
              <a:ext uri="{FF2B5EF4-FFF2-40B4-BE49-F238E27FC236}">
                <a16:creationId xmlns:a16="http://schemas.microsoft.com/office/drawing/2014/main" id="{807FBC09-653C-8743-933A-8979F9636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">
            <a:extLst>
              <a:ext uri="{FF2B5EF4-FFF2-40B4-BE49-F238E27FC236}">
                <a16:creationId xmlns:a16="http://schemas.microsoft.com/office/drawing/2014/main" id="{151DACAB-5EED-934D-BDD5-692220DBAE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9A44BC3-F847-4A4A-85F0-E2481666F24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2A5B420D-DC95-D04F-B562-54FAE8672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0DE729-2AA4-E44A-AC5E-414352293DB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227908A4-CB7B-A940-BF63-E1583B0DA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7011A5-E053-064A-A434-D2B60745B9B3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0EABB5EA-87BB-D24E-9F72-1DF5B38A7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6502" name="Rectangle 4">
            <a:extLst>
              <a:ext uri="{FF2B5EF4-FFF2-40B4-BE49-F238E27FC236}">
                <a16:creationId xmlns:a16="http://schemas.microsoft.com/office/drawing/2014/main" id="{1A4C50C7-9916-3442-A4F2-C016B132F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>
            <a:extLst>
              <a:ext uri="{FF2B5EF4-FFF2-40B4-BE49-F238E27FC236}">
                <a16:creationId xmlns:a16="http://schemas.microsoft.com/office/drawing/2014/main" id="{BC5FF319-4A4A-284B-8EB9-82D7FC6860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B72A7A8-4D5C-9549-8284-A1081229134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7523" name="Text Box 1">
            <a:extLst>
              <a:ext uri="{FF2B5EF4-FFF2-40B4-BE49-F238E27FC236}">
                <a16:creationId xmlns:a16="http://schemas.microsoft.com/office/drawing/2014/main" id="{FEE7BB16-A92E-3748-8EA3-1549D67B0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BD7A98-F394-ED41-BB28-982D7AF1A0D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CF5673B1-25BE-F74F-85E9-A624EADDD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EDAF3FE9-294F-3E43-A878-DD558BDC6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>
            <a:extLst>
              <a:ext uri="{FF2B5EF4-FFF2-40B4-BE49-F238E27FC236}">
                <a16:creationId xmlns:a16="http://schemas.microsoft.com/office/drawing/2014/main" id="{B9EE6DEA-D97E-B44D-9317-4AB5D7260D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E7F3C74-2B0D-C14B-99DE-8DDD51920D6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6DE3B05B-6B63-4F48-B066-A9CF3F7B4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2E5B90-02BE-B140-813B-EA841BC4107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6ED1C379-0ECB-624B-9C02-B6125A4E84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5D8C4062-D249-CA42-8AEA-2E344E65A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>
            <a:extLst>
              <a:ext uri="{FF2B5EF4-FFF2-40B4-BE49-F238E27FC236}">
                <a16:creationId xmlns:a16="http://schemas.microsoft.com/office/drawing/2014/main" id="{2CF7D63E-373F-8645-908B-38811FFC84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65351CA-54EE-A14A-B8AA-6E6C5E63DC3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F1E3B652-477C-CE4C-8161-5EB7AF133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76F765-25A0-3140-AA9E-51B8930CCE9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0BF5B781-C49C-8E46-8B76-55C323129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EB8B1C66-AE66-0C4A-A575-672CC18C9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>
            <a:extLst>
              <a:ext uri="{FF2B5EF4-FFF2-40B4-BE49-F238E27FC236}">
                <a16:creationId xmlns:a16="http://schemas.microsoft.com/office/drawing/2014/main" id="{1A065205-6D37-8248-8172-6194224128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C2495AE-F3B8-9042-8BEC-C420340C612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2992F1C0-CB55-2D41-ABDB-675E21572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FE34A5-39C2-564C-A162-B9076B8F7C5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DE3E722D-C1DE-B045-BDD4-BB80DE932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5F699F36-375F-904E-9CAB-0F05BD3E2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>
            <a:extLst>
              <a:ext uri="{FF2B5EF4-FFF2-40B4-BE49-F238E27FC236}">
                <a16:creationId xmlns:a16="http://schemas.microsoft.com/office/drawing/2014/main" id="{9BC9F0AC-1CB2-B14E-991B-E30B9C8E51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D95499F-7353-0E40-8C6F-F0D5C24EDF8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CE461024-670A-D74E-90C0-5A80ADF1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7F915E-5710-9B42-8B0F-58D22623B0C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B7908729-117C-CE4B-9587-380DC665B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9B4E9275-2B16-DB4D-8EF3-E89D5BB2D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">
            <a:extLst>
              <a:ext uri="{FF2B5EF4-FFF2-40B4-BE49-F238E27FC236}">
                <a16:creationId xmlns:a16="http://schemas.microsoft.com/office/drawing/2014/main" id="{39F9BA10-24CF-9C41-87B0-A707265EFC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4104823-4343-A540-B047-1158FE814BF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BBC37A00-A8ED-8C40-B45E-416CB2519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B1D2A8D-6015-8140-AD88-144910E394D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4" name="Text Box 2">
            <a:extLst>
              <a:ext uri="{FF2B5EF4-FFF2-40B4-BE49-F238E27FC236}">
                <a16:creationId xmlns:a16="http://schemas.microsoft.com/office/drawing/2014/main" id="{88644CDC-72CE-364F-B526-6088B7B13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88189FF-3FE9-7E41-B5B7-6B9E17CB960F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4D67727C-348A-9D45-89C7-396D25ED0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46" name="Rectangle 4">
            <a:extLst>
              <a:ext uri="{FF2B5EF4-FFF2-40B4-BE49-F238E27FC236}">
                <a16:creationId xmlns:a16="http://schemas.microsoft.com/office/drawing/2014/main" id="{7D07BFC5-BA2A-A84D-88A7-2B0413A57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">
            <a:extLst>
              <a:ext uri="{FF2B5EF4-FFF2-40B4-BE49-F238E27FC236}">
                <a16:creationId xmlns:a16="http://schemas.microsoft.com/office/drawing/2014/main" id="{22B0910B-0CC7-3847-9414-919AFFB75E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8619B75-CC9A-8E47-A54F-26A5FC65FC8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39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64442E83-B10B-344D-AB15-1C8D6868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16A7123-08B8-444C-BAF5-8CEC4619029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41BE1026-01E5-8D40-98BC-6702AC6CC9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A0B9661F-5E51-4843-B9F5-91426DA20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">
            <a:extLst>
              <a:ext uri="{FF2B5EF4-FFF2-40B4-BE49-F238E27FC236}">
                <a16:creationId xmlns:a16="http://schemas.microsoft.com/office/drawing/2014/main" id="{88D2451F-8EB1-FC4B-ACB8-1E6EBCE48B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3DFF046-1D99-174D-9589-F8EE9150013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91A49BDD-38ED-134C-98E2-FB6E0AC3B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4FC507-F05A-1742-939A-BBDD50005BA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641927CF-C875-774E-ABE9-222FE84C7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039B1B3C-3236-6143-A79B-462AF743C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30" name="Text Box 4">
            <a:extLst>
              <a:ext uri="{FF2B5EF4-FFF2-40B4-BE49-F238E27FC236}">
                <a16:creationId xmlns:a16="http://schemas.microsoft.com/office/drawing/2014/main" id="{1DBA1C41-B020-7042-A631-CF4D0A3D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96B945-D993-E24E-B635-3A1DE3E63184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">
            <a:extLst>
              <a:ext uri="{FF2B5EF4-FFF2-40B4-BE49-F238E27FC236}">
                <a16:creationId xmlns:a16="http://schemas.microsoft.com/office/drawing/2014/main" id="{E6393D8B-B564-FA44-AE5B-E0A1D45973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47BC445-0F77-6245-A435-56E590D76D3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6C31ED4F-316E-2F42-A443-875AA295C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AFDF34E-7A56-134D-BFED-CD75E678196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302A294C-2CC6-F14B-981B-31DD4FC5F3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F07333DB-CCCB-D94C-854E-5D0F96B58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">
            <a:extLst>
              <a:ext uri="{FF2B5EF4-FFF2-40B4-BE49-F238E27FC236}">
                <a16:creationId xmlns:a16="http://schemas.microsoft.com/office/drawing/2014/main" id="{7C79E916-3A1D-BA47-9CA2-D554557549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6E821A6-F655-EE49-80BA-25A7E3760A3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A56DF90F-C0DA-7845-8E07-EF7BA7094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A5E820-64CF-AD42-B334-162B901B2BC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6" name="Text Box 2">
            <a:extLst>
              <a:ext uri="{FF2B5EF4-FFF2-40B4-BE49-F238E27FC236}">
                <a16:creationId xmlns:a16="http://schemas.microsoft.com/office/drawing/2014/main" id="{9A5FE4C0-D92F-0D47-A0D4-831D8953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7B8F35-CC91-E045-B045-CB4C37BD9743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FD269319-E34A-4B46-A533-EB6A688E91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8" name="Rectangle 4">
            <a:extLst>
              <a:ext uri="{FF2B5EF4-FFF2-40B4-BE49-F238E27FC236}">
                <a16:creationId xmlns:a16="http://schemas.microsoft.com/office/drawing/2014/main" id="{0AB0A82C-064D-A741-AC4C-5853DCB12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">
            <a:extLst>
              <a:ext uri="{FF2B5EF4-FFF2-40B4-BE49-F238E27FC236}">
                <a16:creationId xmlns:a16="http://schemas.microsoft.com/office/drawing/2014/main" id="{420ECEEA-8AC5-5C4A-8270-0999FDD9A3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946CAF3-2551-5748-A447-0E67FE65CC1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4EEDF699-928C-BE4B-B719-FBA1BC4DB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808C66-5486-8045-A1FB-68E9987AE3C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40" name="Text Box 2">
            <a:extLst>
              <a:ext uri="{FF2B5EF4-FFF2-40B4-BE49-F238E27FC236}">
                <a16:creationId xmlns:a16="http://schemas.microsoft.com/office/drawing/2014/main" id="{B70EAC61-0A8D-F241-A7C1-FBD1AA928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CAA0CA9-A4B1-4E44-A19A-99332E240CA4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DE314AE6-F379-9E49-B734-DBC142280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42" name="Rectangle 4">
            <a:extLst>
              <a:ext uri="{FF2B5EF4-FFF2-40B4-BE49-F238E27FC236}">
                <a16:creationId xmlns:a16="http://schemas.microsoft.com/office/drawing/2014/main" id="{1C538160-68FE-3447-B9DF-2E7A0C12A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">
            <a:extLst>
              <a:ext uri="{FF2B5EF4-FFF2-40B4-BE49-F238E27FC236}">
                <a16:creationId xmlns:a16="http://schemas.microsoft.com/office/drawing/2014/main" id="{C8048FE2-2CB5-3646-B118-1C5F6ABABE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773ADB3-D135-D74A-AC05-9FFCFEC783E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7763" name="Text Box 1">
            <a:extLst>
              <a:ext uri="{FF2B5EF4-FFF2-40B4-BE49-F238E27FC236}">
                <a16:creationId xmlns:a16="http://schemas.microsoft.com/office/drawing/2014/main" id="{DA0ED76B-F882-BC48-9136-BF0213FD4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FC1F81-D71D-9447-88A5-542221D05B7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0AF543AF-18E4-6C40-8C20-1896D80B06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AA4E729C-7779-0D41-9A6A-E15362037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">
            <a:extLst>
              <a:ext uri="{FF2B5EF4-FFF2-40B4-BE49-F238E27FC236}">
                <a16:creationId xmlns:a16="http://schemas.microsoft.com/office/drawing/2014/main" id="{7B29DF34-A79C-734D-A48F-DD7EA74119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2147305-2AC3-EB47-B5DB-7D09B8E5704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8787" name="Text Box 1">
            <a:extLst>
              <a:ext uri="{FF2B5EF4-FFF2-40B4-BE49-F238E27FC236}">
                <a16:creationId xmlns:a16="http://schemas.microsoft.com/office/drawing/2014/main" id="{FC620E0B-B4C9-9A49-BE97-8BF37C00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84B4376-1819-3341-840C-6A99920B169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774D398C-8C39-434F-9F2B-9580BE936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1DE682CF-1E00-E341-B727-9C5495B82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">
            <a:extLst>
              <a:ext uri="{FF2B5EF4-FFF2-40B4-BE49-F238E27FC236}">
                <a16:creationId xmlns:a16="http://schemas.microsoft.com/office/drawing/2014/main" id="{5DBF9D5D-399E-384F-9AE0-3D2F1AAEAD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BEB874A-7674-554E-8BC1-B762A16EFA8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6B48986D-FFCC-7E41-8378-F2AC75322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4A8D873-9AC1-DD49-A2B3-9BAC53596EA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E34BEDF2-4343-2444-BD7D-81137047B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65274C3F-D0AF-A74E-95B0-573F60DA9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">
            <a:extLst>
              <a:ext uri="{FF2B5EF4-FFF2-40B4-BE49-F238E27FC236}">
                <a16:creationId xmlns:a16="http://schemas.microsoft.com/office/drawing/2014/main" id="{3D696C93-9126-A749-81DC-CF0BB30204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532489-1532-F245-9ECA-B41A32CD15E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36E89F6B-320D-0740-B5FF-661B2F6B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9597FB-12BA-C44D-A9A7-0A40AC1A748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6" name="Rectangle 2">
            <a:extLst>
              <a:ext uri="{FF2B5EF4-FFF2-40B4-BE49-F238E27FC236}">
                <a16:creationId xmlns:a16="http://schemas.microsoft.com/office/drawing/2014/main" id="{A54FCE2A-5900-B147-AD88-ADFCEEDC5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0837" name="Rectangle 3">
            <a:extLst>
              <a:ext uri="{FF2B5EF4-FFF2-40B4-BE49-F238E27FC236}">
                <a16:creationId xmlns:a16="http://schemas.microsoft.com/office/drawing/2014/main" id="{59036CF4-9B8C-5740-BEFD-957542700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">
            <a:extLst>
              <a:ext uri="{FF2B5EF4-FFF2-40B4-BE49-F238E27FC236}">
                <a16:creationId xmlns:a16="http://schemas.microsoft.com/office/drawing/2014/main" id="{78611C08-09F2-354B-8EF2-D10EE5D64F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5A9425F-8120-FD4B-990A-15F4E0689E6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1859" name="Text Box 1">
            <a:extLst>
              <a:ext uri="{FF2B5EF4-FFF2-40B4-BE49-F238E27FC236}">
                <a16:creationId xmlns:a16="http://schemas.microsoft.com/office/drawing/2014/main" id="{8CA830EE-7C36-F54E-A032-F29D6F41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041DFA-6F76-B441-8616-C24C405F72B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60" name="Text Box 2">
            <a:extLst>
              <a:ext uri="{FF2B5EF4-FFF2-40B4-BE49-F238E27FC236}">
                <a16:creationId xmlns:a16="http://schemas.microsoft.com/office/drawing/2014/main" id="{3674D660-D5E4-E748-8689-78DB399E5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993C53-587E-7F47-9646-63F6A7FBA4DD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E294633C-6916-CA42-A49E-CE25B8287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38C8FD55-286F-B744-AFEB-1A088DCD7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">
            <a:extLst>
              <a:ext uri="{FF2B5EF4-FFF2-40B4-BE49-F238E27FC236}">
                <a16:creationId xmlns:a16="http://schemas.microsoft.com/office/drawing/2014/main" id="{0123D769-BFAD-EB43-B619-00A99BC3D7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3D78141-4476-AF42-A76F-5A43B08C7D4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EFC641D5-2F27-1D4E-907E-53EFEBDC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FC288E-2355-524F-9A3D-F2A8FD130F6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4" name="Text Box 2">
            <a:extLst>
              <a:ext uri="{FF2B5EF4-FFF2-40B4-BE49-F238E27FC236}">
                <a16:creationId xmlns:a16="http://schemas.microsoft.com/office/drawing/2014/main" id="{D87BB135-06A9-A249-A797-C9834ADC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B5770E-9111-1D43-9AD9-BD657CC0134A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885" name="Rectangle 3">
            <a:extLst>
              <a:ext uri="{FF2B5EF4-FFF2-40B4-BE49-F238E27FC236}">
                <a16:creationId xmlns:a16="http://schemas.microsoft.com/office/drawing/2014/main" id="{9E325ADB-C1AF-B244-8153-A873C6DA4B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886" name="Rectangle 4">
            <a:extLst>
              <a:ext uri="{FF2B5EF4-FFF2-40B4-BE49-F238E27FC236}">
                <a16:creationId xmlns:a16="http://schemas.microsoft.com/office/drawing/2014/main" id="{21E78FB9-0386-3B49-82AB-7B80D612D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">
            <a:extLst>
              <a:ext uri="{FF2B5EF4-FFF2-40B4-BE49-F238E27FC236}">
                <a16:creationId xmlns:a16="http://schemas.microsoft.com/office/drawing/2014/main" id="{7E935289-684B-CA44-B992-54003978F2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3E28931-A7C0-AE42-BF9A-1D8DEB16E87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49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3907" name="Text Box 1">
            <a:extLst>
              <a:ext uri="{FF2B5EF4-FFF2-40B4-BE49-F238E27FC236}">
                <a16:creationId xmlns:a16="http://schemas.microsoft.com/office/drawing/2014/main" id="{23F862CC-0AE7-DC43-8B5D-CAEFA65D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A7BEDCB-3E08-6D4D-8B51-277D25370AB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8" name="Text Box 2">
            <a:extLst>
              <a:ext uri="{FF2B5EF4-FFF2-40B4-BE49-F238E27FC236}">
                <a16:creationId xmlns:a16="http://schemas.microsoft.com/office/drawing/2014/main" id="{6967F7DF-4925-D942-99F2-918A6B5B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759082-BB01-C34C-859E-4D28100ED672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3909" name="Rectangle 3">
            <a:extLst>
              <a:ext uri="{FF2B5EF4-FFF2-40B4-BE49-F238E27FC236}">
                <a16:creationId xmlns:a16="http://schemas.microsoft.com/office/drawing/2014/main" id="{E20D82A8-EA5E-4144-A61F-6FA608B20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3910" name="Rectangle 4">
            <a:extLst>
              <a:ext uri="{FF2B5EF4-FFF2-40B4-BE49-F238E27FC236}">
                <a16:creationId xmlns:a16="http://schemas.microsoft.com/office/drawing/2014/main" id="{C8E1F284-A82E-8146-866D-76C6891AB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">
            <a:extLst>
              <a:ext uri="{FF2B5EF4-FFF2-40B4-BE49-F238E27FC236}">
                <a16:creationId xmlns:a16="http://schemas.microsoft.com/office/drawing/2014/main" id="{CAE7C912-3173-094F-B832-55848C100C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57E96F0-F47C-B447-B8AD-9506955AEA6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CDA7F3E1-E1AD-8C49-AA0B-589EDFFF4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7B6C842-6D46-8149-9D56-028D0E88873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907EC343-71D7-F848-9589-271C37E86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3" name="Rectangle 3">
            <a:extLst>
              <a:ext uri="{FF2B5EF4-FFF2-40B4-BE49-F238E27FC236}">
                <a16:creationId xmlns:a16="http://schemas.microsoft.com/office/drawing/2014/main" id="{B8AD9CBB-8AEE-8D41-B588-0104D494C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">
            <a:extLst>
              <a:ext uri="{FF2B5EF4-FFF2-40B4-BE49-F238E27FC236}">
                <a16:creationId xmlns:a16="http://schemas.microsoft.com/office/drawing/2014/main" id="{3EA3136C-0689-0A43-B822-069B2ADDFE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7208396-16AC-3E46-972C-7DA43EAE161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4931" name="Text Box 1">
            <a:extLst>
              <a:ext uri="{FF2B5EF4-FFF2-40B4-BE49-F238E27FC236}">
                <a16:creationId xmlns:a16="http://schemas.microsoft.com/office/drawing/2014/main" id="{FD6EC567-D353-CE49-BAA8-DABEB506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8D42FBA-76E1-FB43-AFCD-18885E532AC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2" name="Text Box 2">
            <a:extLst>
              <a:ext uri="{FF2B5EF4-FFF2-40B4-BE49-F238E27FC236}">
                <a16:creationId xmlns:a16="http://schemas.microsoft.com/office/drawing/2014/main" id="{A593B455-DEFA-4A48-BCBF-058728E35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E92F8A-654D-884F-AB61-F02546D6102B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4933" name="Rectangle 3">
            <a:extLst>
              <a:ext uri="{FF2B5EF4-FFF2-40B4-BE49-F238E27FC236}">
                <a16:creationId xmlns:a16="http://schemas.microsoft.com/office/drawing/2014/main" id="{B2794FDD-6365-B943-9D74-9A7FCB980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4934" name="Rectangle 4">
            <a:extLst>
              <a:ext uri="{FF2B5EF4-FFF2-40B4-BE49-F238E27FC236}">
                <a16:creationId xmlns:a16="http://schemas.microsoft.com/office/drawing/2014/main" id="{C1979E52-8D14-114F-BF8A-DC266335A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">
            <a:extLst>
              <a:ext uri="{FF2B5EF4-FFF2-40B4-BE49-F238E27FC236}">
                <a16:creationId xmlns:a16="http://schemas.microsoft.com/office/drawing/2014/main" id="{E53D82F7-9228-E144-8614-69F87FFA2F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26D7D16-8C7D-3B48-8C84-80E929AF194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5955" name="Text Box 1">
            <a:extLst>
              <a:ext uri="{FF2B5EF4-FFF2-40B4-BE49-F238E27FC236}">
                <a16:creationId xmlns:a16="http://schemas.microsoft.com/office/drawing/2014/main" id="{D905BC4D-911A-C344-87C6-76201D28E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81C607-CFAF-B64B-8645-77FB2AE369F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090D6231-BC4D-A240-87DA-42F5E7CDA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5957" name="Rectangle 3">
            <a:extLst>
              <a:ext uri="{FF2B5EF4-FFF2-40B4-BE49-F238E27FC236}">
                <a16:creationId xmlns:a16="http://schemas.microsoft.com/office/drawing/2014/main" id="{9265238D-EB9F-4548-9F06-2097DF678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">
            <a:extLst>
              <a:ext uri="{FF2B5EF4-FFF2-40B4-BE49-F238E27FC236}">
                <a16:creationId xmlns:a16="http://schemas.microsoft.com/office/drawing/2014/main" id="{3B75D99E-6F43-D84B-AF7E-06DFA6E8A0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F413B7E-ACD4-8C4D-A460-1E4113E8234F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2056CE8E-5BFB-E644-BC52-52F8B4173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8C3EFD5-EF9C-4547-AD10-D978F9FCC27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0" name="Text Box 2">
            <a:extLst>
              <a:ext uri="{FF2B5EF4-FFF2-40B4-BE49-F238E27FC236}">
                <a16:creationId xmlns:a16="http://schemas.microsoft.com/office/drawing/2014/main" id="{BE49049E-ED75-8C4A-85FD-28FDD97CB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074F6FD-4041-B74C-9BC3-432B77B06A5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1" name="Rectangle 3">
            <a:extLst>
              <a:ext uri="{FF2B5EF4-FFF2-40B4-BE49-F238E27FC236}">
                <a16:creationId xmlns:a16="http://schemas.microsoft.com/office/drawing/2014/main" id="{3A93DAF3-4D4B-7F43-8829-6A78DDC1A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6982" name="Rectangle 4">
            <a:extLst>
              <a:ext uri="{FF2B5EF4-FFF2-40B4-BE49-F238E27FC236}">
                <a16:creationId xmlns:a16="http://schemas.microsoft.com/office/drawing/2014/main" id="{DA2DA07F-6F4E-444B-9B10-933A7FE73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">
            <a:extLst>
              <a:ext uri="{FF2B5EF4-FFF2-40B4-BE49-F238E27FC236}">
                <a16:creationId xmlns:a16="http://schemas.microsoft.com/office/drawing/2014/main" id="{E41F5A12-02ED-B747-9F6B-DEE45D7D8E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654FF38-750E-0143-BC2D-C3E4BB3879F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82945725-A24B-8943-91A8-B3077DE88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FDC48B-C195-2243-89AA-ED91205D0D8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1C6A06DF-548A-394E-9659-7981B80D9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8005" name="Rectangle 3">
            <a:extLst>
              <a:ext uri="{FF2B5EF4-FFF2-40B4-BE49-F238E27FC236}">
                <a16:creationId xmlns:a16="http://schemas.microsoft.com/office/drawing/2014/main" id="{3D804BA2-463E-F74D-AAC8-88B15CD37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">
            <a:extLst>
              <a:ext uri="{FF2B5EF4-FFF2-40B4-BE49-F238E27FC236}">
                <a16:creationId xmlns:a16="http://schemas.microsoft.com/office/drawing/2014/main" id="{8CF6BD2B-9F64-2443-AAD8-0944546438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0BA0F62-B9AC-A045-B663-419F3C505202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29027" name="Text Box 1">
            <a:extLst>
              <a:ext uri="{FF2B5EF4-FFF2-40B4-BE49-F238E27FC236}">
                <a16:creationId xmlns:a16="http://schemas.microsoft.com/office/drawing/2014/main" id="{024C58DC-F515-DB41-B336-473880C4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48BD751-B684-0747-B823-5E2AB5B2E1A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E72D2DF4-E46A-8D4E-ABB4-955D8788B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9029" name="Rectangle 3">
            <a:extLst>
              <a:ext uri="{FF2B5EF4-FFF2-40B4-BE49-F238E27FC236}">
                <a16:creationId xmlns:a16="http://schemas.microsoft.com/office/drawing/2014/main" id="{7932B9F8-61F0-184F-B9F4-3D46F8A13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">
            <a:extLst>
              <a:ext uri="{FF2B5EF4-FFF2-40B4-BE49-F238E27FC236}">
                <a16:creationId xmlns:a16="http://schemas.microsoft.com/office/drawing/2014/main" id="{135A2A7C-E423-9743-8466-0194C8E27A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A0B7638-CA24-634A-A9F2-8EE2250578A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0051" name="Text Box 1">
            <a:extLst>
              <a:ext uri="{FF2B5EF4-FFF2-40B4-BE49-F238E27FC236}">
                <a16:creationId xmlns:a16="http://schemas.microsoft.com/office/drawing/2014/main" id="{CDC88232-1D76-EE41-B961-A3CD1B912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5983DCF-AC97-224E-8193-2FF699370F0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2" name="Text Box 2">
            <a:extLst>
              <a:ext uri="{FF2B5EF4-FFF2-40B4-BE49-F238E27FC236}">
                <a16:creationId xmlns:a16="http://schemas.microsoft.com/office/drawing/2014/main" id="{3020FCAB-6483-404D-9399-1405789B3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A572321-E3D1-A04A-9121-F7D8D5F3AE47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0053" name="Rectangle 3">
            <a:extLst>
              <a:ext uri="{FF2B5EF4-FFF2-40B4-BE49-F238E27FC236}">
                <a16:creationId xmlns:a16="http://schemas.microsoft.com/office/drawing/2014/main" id="{42F01103-9B61-354F-8D7A-6536FCE8B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0054" name="Rectangle 4">
            <a:extLst>
              <a:ext uri="{FF2B5EF4-FFF2-40B4-BE49-F238E27FC236}">
                <a16:creationId xmlns:a16="http://schemas.microsoft.com/office/drawing/2014/main" id="{CF3E75AC-7286-EA4E-8FDB-061926FEC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">
            <a:extLst>
              <a:ext uri="{FF2B5EF4-FFF2-40B4-BE49-F238E27FC236}">
                <a16:creationId xmlns:a16="http://schemas.microsoft.com/office/drawing/2014/main" id="{DC0B35A4-1E39-E742-BD12-7DC0C92E9E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2A63D2F-F9B5-644C-969C-D03336C7EC1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61795C4A-3A55-4F41-AB5D-2CC77C3B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B5C424B-9C0A-B54A-A924-BD4362206D3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6" name="Text Box 2">
            <a:extLst>
              <a:ext uri="{FF2B5EF4-FFF2-40B4-BE49-F238E27FC236}">
                <a16:creationId xmlns:a16="http://schemas.microsoft.com/office/drawing/2014/main" id="{702A06B3-30EC-5149-ADA1-A93BFBACC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7CB042-FAB4-0746-B9D6-D4C3D186342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7" name="Rectangle 3">
            <a:extLst>
              <a:ext uri="{FF2B5EF4-FFF2-40B4-BE49-F238E27FC236}">
                <a16:creationId xmlns:a16="http://schemas.microsoft.com/office/drawing/2014/main" id="{500479B0-EA9E-8044-B762-9DBDE7C0F4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1078" name="Rectangle 4">
            <a:extLst>
              <a:ext uri="{FF2B5EF4-FFF2-40B4-BE49-F238E27FC236}">
                <a16:creationId xmlns:a16="http://schemas.microsoft.com/office/drawing/2014/main" id="{E6EA490A-E9C2-294B-BC9B-A5DB2DF29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">
            <a:extLst>
              <a:ext uri="{FF2B5EF4-FFF2-40B4-BE49-F238E27FC236}">
                <a16:creationId xmlns:a16="http://schemas.microsoft.com/office/drawing/2014/main" id="{6325D8AD-4DBA-2D4A-9243-3570AB1303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19B3137-179E-D94D-8692-DEAE221B063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2099" name="Text Box 1">
            <a:extLst>
              <a:ext uri="{FF2B5EF4-FFF2-40B4-BE49-F238E27FC236}">
                <a16:creationId xmlns:a16="http://schemas.microsoft.com/office/drawing/2014/main" id="{D0D812F1-51C4-0845-A1AF-933524FCB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7F7B0A-B0FC-5D4A-A45B-DC72E341060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DDC689C4-AA74-0E40-9902-7F055C35D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2101" name="Rectangle 3">
            <a:extLst>
              <a:ext uri="{FF2B5EF4-FFF2-40B4-BE49-F238E27FC236}">
                <a16:creationId xmlns:a16="http://schemas.microsoft.com/office/drawing/2014/main" id="{21E1F64E-FBA9-B04D-BF67-9611E7B39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">
            <a:extLst>
              <a:ext uri="{FF2B5EF4-FFF2-40B4-BE49-F238E27FC236}">
                <a16:creationId xmlns:a16="http://schemas.microsoft.com/office/drawing/2014/main" id="{4FB7DEA9-26EB-D54D-ACD4-141361479E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1C34201-89D7-D342-87FA-D73BC631BAD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3123" name="Text Box 1">
            <a:extLst>
              <a:ext uri="{FF2B5EF4-FFF2-40B4-BE49-F238E27FC236}">
                <a16:creationId xmlns:a16="http://schemas.microsoft.com/office/drawing/2014/main" id="{826CC807-30B0-854E-A2BE-3B4483802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682483-AF3D-6946-AEEF-D3A9100FA52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4" name="Rectangle 2">
            <a:extLst>
              <a:ext uri="{FF2B5EF4-FFF2-40B4-BE49-F238E27FC236}">
                <a16:creationId xmlns:a16="http://schemas.microsoft.com/office/drawing/2014/main" id="{2D4E24E1-C160-3343-B1EB-AB3E4BA42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3125" name="Rectangle 3">
            <a:extLst>
              <a:ext uri="{FF2B5EF4-FFF2-40B4-BE49-F238E27FC236}">
                <a16:creationId xmlns:a16="http://schemas.microsoft.com/office/drawing/2014/main" id="{43B78575-092F-A346-AA9C-4915D62D9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">
            <a:extLst>
              <a:ext uri="{FF2B5EF4-FFF2-40B4-BE49-F238E27FC236}">
                <a16:creationId xmlns:a16="http://schemas.microsoft.com/office/drawing/2014/main" id="{0B17F5F5-4190-9D42-8410-F2523A03DB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086E864-1FE2-EC40-A24E-901CE770296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59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4147" name="Text Box 1">
            <a:extLst>
              <a:ext uri="{FF2B5EF4-FFF2-40B4-BE49-F238E27FC236}">
                <a16:creationId xmlns:a16="http://schemas.microsoft.com/office/drawing/2014/main" id="{C196C8DF-0AA6-F049-9C7D-2E67B67DF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571AEA-68D6-C64A-A12E-18BAC5106C1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BB8621D0-5B50-B948-897E-0435B2EEB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4149" name="Rectangle 3">
            <a:extLst>
              <a:ext uri="{FF2B5EF4-FFF2-40B4-BE49-F238E27FC236}">
                <a16:creationId xmlns:a16="http://schemas.microsoft.com/office/drawing/2014/main" id="{66C4B0B7-0F2B-4E4E-A5FE-85D866655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>
            <a:extLst>
              <a:ext uri="{FF2B5EF4-FFF2-40B4-BE49-F238E27FC236}">
                <a16:creationId xmlns:a16="http://schemas.microsoft.com/office/drawing/2014/main" id="{E317EC82-CF7D-224D-BD63-34A35889FA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C589A14-C28E-1840-B8FF-8F27455AE0B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id="{9ECD55E6-3A1B-BD42-9BE8-709C7F003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</p:spPr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65181FBF-D2C8-F543-B60A-A76DCEAAB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">
            <a:extLst>
              <a:ext uri="{FF2B5EF4-FFF2-40B4-BE49-F238E27FC236}">
                <a16:creationId xmlns:a16="http://schemas.microsoft.com/office/drawing/2014/main" id="{764033A8-B5FE-FE47-B952-E6D8C39C05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DC17584-AA06-1249-80DD-50197D6CA39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4124BC69-B3AD-C847-BBA8-2A9F66460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B122EB-3581-4D4B-80DF-3242CFE63C28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2" name="Text Box 2">
            <a:extLst>
              <a:ext uri="{FF2B5EF4-FFF2-40B4-BE49-F238E27FC236}">
                <a16:creationId xmlns:a16="http://schemas.microsoft.com/office/drawing/2014/main" id="{AD40B131-2B54-0449-8AD4-6369A194C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A08D8D0-E098-764E-9537-5D55FADA73A2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5173" name="Rectangle 3">
            <a:extLst>
              <a:ext uri="{FF2B5EF4-FFF2-40B4-BE49-F238E27FC236}">
                <a16:creationId xmlns:a16="http://schemas.microsoft.com/office/drawing/2014/main" id="{116F02B1-9186-2841-A979-0CCC605F7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5174" name="Rectangle 4">
            <a:extLst>
              <a:ext uri="{FF2B5EF4-FFF2-40B4-BE49-F238E27FC236}">
                <a16:creationId xmlns:a16="http://schemas.microsoft.com/office/drawing/2014/main" id="{D3AE0035-1376-8F4A-9850-ACA381CC9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">
            <a:extLst>
              <a:ext uri="{FF2B5EF4-FFF2-40B4-BE49-F238E27FC236}">
                <a16:creationId xmlns:a16="http://schemas.microsoft.com/office/drawing/2014/main" id="{6C3A7D99-63C2-9E4A-8FA2-5784356B15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85E8A4A-9CB4-CB41-BF99-1A73A5C3A84D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6195" name="Text Box 1">
            <a:extLst>
              <a:ext uri="{FF2B5EF4-FFF2-40B4-BE49-F238E27FC236}">
                <a16:creationId xmlns:a16="http://schemas.microsoft.com/office/drawing/2014/main" id="{6F9F0E7C-06FF-BD4D-831F-5391B6632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9EDC3D-594E-B145-A029-38812FA0449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EAA95450-0702-0347-BC67-EFFADE613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6197" name="Rectangle 3">
            <a:extLst>
              <a:ext uri="{FF2B5EF4-FFF2-40B4-BE49-F238E27FC236}">
                <a16:creationId xmlns:a16="http://schemas.microsoft.com/office/drawing/2014/main" id="{F20ED6ED-A1B7-5943-BE4D-618531305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">
            <a:extLst>
              <a:ext uri="{FF2B5EF4-FFF2-40B4-BE49-F238E27FC236}">
                <a16:creationId xmlns:a16="http://schemas.microsoft.com/office/drawing/2014/main" id="{2E4EB535-2C3D-F547-8CE6-D2E46509EA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CFF34B2-704C-EA4B-AB34-F7F76EA46C7C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B175A3A8-9D8F-FA45-B3D0-0F9D94BB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AC09F3-A979-7A44-9E2A-7ECA8BDDB0A4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20" name="Text Box 2">
            <a:extLst>
              <a:ext uri="{FF2B5EF4-FFF2-40B4-BE49-F238E27FC236}">
                <a16:creationId xmlns:a16="http://schemas.microsoft.com/office/drawing/2014/main" id="{F3DAEB70-FE06-7447-AE40-328AB240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C781F8-3F44-A546-B9C7-3DE0A5FD5D7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21" name="Rectangle 3">
            <a:extLst>
              <a:ext uri="{FF2B5EF4-FFF2-40B4-BE49-F238E27FC236}">
                <a16:creationId xmlns:a16="http://schemas.microsoft.com/office/drawing/2014/main" id="{DB2610F7-3A03-B046-BFD6-51C237077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7222" name="Rectangle 4">
            <a:extLst>
              <a:ext uri="{FF2B5EF4-FFF2-40B4-BE49-F238E27FC236}">
                <a16:creationId xmlns:a16="http://schemas.microsoft.com/office/drawing/2014/main" id="{32B1A250-5CBA-C44F-8476-919A22846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2672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">
            <a:extLst>
              <a:ext uri="{FF2B5EF4-FFF2-40B4-BE49-F238E27FC236}">
                <a16:creationId xmlns:a16="http://schemas.microsoft.com/office/drawing/2014/main" id="{97B00E69-1B77-A24D-A850-8927766089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3122447-719F-FC41-BB86-3D0BBB1AD826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8243" name="Text Box 1">
            <a:extLst>
              <a:ext uri="{FF2B5EF4-FFF2-40B4-BE49-F238E27FC236}">
                <a16:creationId xmlns:a16="http://schemas.microsoft.com/office/drawing/2014/main" id="{937C7AA4-15D0-DC45-BE39-8B79AE8BA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D80ECF-71D6-A645-800E-5A15A1FFD4B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63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DDB3A2DF-FCAD-A241-AB8A-4B05ED89B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5" name="Rectangle 3">
            <a:extLst>
              <a:ext uri="{FF2B5EF4-FFF2-40B4-BE49-F238E27FC236}">
                <a16:creationId xmlns:a16="http://schemas.microsoft.com/office/drawing/2014/main" id="{CE4838CA-0977-F74F-86E5-B1311A96F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">
            <a:extLst>
              <a:ext uri="{FF2B5EF4-FFF2-40B4-BE49-F238E27FC236}">
                <a16:creationId xmlns:a16="http://schemas.microsoft.com/office/drawing/2014/main" id="{2F313BB6-84EC-8542-8D61-8A6EEE3CA4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BF4174A-94C5-A247-A6D9-C64E09130023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39267" name="Text Box 1">
            <a:extLst>
              <a:ext uri="{FF2B5EF4-FFF2-40B4-BE49-F238E27FC236}">
                <a16:creationId xmlns:a16="http://schemas.microsoft.com/office/drawing/2014/main" id="{F90DC6B6-520E-BC48-99CA-E2BC21B1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CE43DA-E6D2-354B-882A-69B37E45786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8" name="Rectangle 2">
            <a:extLst>
              <a:ext uri="{FF2B5EF4-FFF2-40B4-BE49-F238E27FC236}">
                <a16:creationId xmlns:a16="http://schemas.microsoft.com/office/drawing/2014/main" id="{AF6F8B3F-1571-9843-9F17-43DD990AA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9269" name="Rectangle 3">
            <a:extLst>
              <a:ext uri="{FF2B5EF4-FFF2-40B4-BE49-F238E27FC236}">
                <a16:creationId xmlns:a16="http://schemas.microsoft.com/office/drawing/2014/main" id="{B98DAAEB-D3DE-D946-836C-ED06C1104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">
            <a:extLst>
              <a:ext uri="{FF2B5EF4-FFF2-40B4-BE49-F238E27FC236}">
                <a16:creationId xmlns:a16="http://schemas.microsoft.com/office/drawing/2014/main" id="{9BA28BA3-C966-DC40-9079-B376BDB2A9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355A1CF-91F1-C743-B5AD-8DF8E6FD67C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40291" name="Text Box 1">
            <a:extLst>
              <a:ext uri="{FF2B5EF4-FFF2-40B4-BE49-F238E27FC236}">
                <a16:creationId xmlns:a16="http://schemas.microsoft.com/office/drawing/2014/main" id="{02EFC694-7576-CC4E-9E04-5D05C9BCE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27BE58-6DD9-964D-97F0-8A5E297DD10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BF11887A-187A-9542-84F7-8261E6394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0293" name="Rectangle 3">
            <a:extLst>
              <a:ext uri="{FF2B5EF4-FFF2-40B4-BE49-F238E27FC236}">
                <a16:creationId xmlns:a16="http://schemas.microsoft.com/office/drawing/2014/main" id="{9382624F-232E-B44F-8798-CF4CFF547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">
            <a:extLst>
              <a:ext uri="{FF2B5EF4-FFF2-40B4-BE49-F238E27FC236}">
                <a16:creationId xmlns:a16="http://schemas.microsoft.com/office/drawing/2014/main" id="{AE260791-CFA0-364F-A94F-F62DADCCD0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5B5D280-C2D2-6F41-98BA-7B662A97A3D0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41315" name="Text Box 1">
            <a:extLst>
              <a:ext uri="{FF2B5EF4-FFF2-40B4-BE49-F238E27FC236}">
                <a16:creationId xmlns:a16="http://schemas.microsoft.com/office/drawing/2014/main" id="{D44D8069-BDE5-284E-8501-1A52D04E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BB8022-4A02-ED46-A227-BA4C4F67E3FB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6" name="Rectangle 2">
            <a:extLst>
              <a:ext uri="{FF2B5EF4-FFF2-40B4-BE49-F238E27FC236}">
                <a16:creationId xmlns:a16="http://schemas.microsoft.com/office/drawing/2014/main" id="{794E83ED-D049-6040-9AA8-03BF23D3C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1317" name="Rectangle 3">
            <a:extLst>
              <a:ext uri="{FF2B5EF4-FFF2-40B4-BE49-F238E27FC236}">
                <a16:creationId xmlns:a16="http://schemas.microsoft.com/office/drawing/2014/main" id="{5344DF30-DEC4-B146-A4FF-08ACEEB52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">
            <a:extLst>
              <a:ext uri="{FF2B5EF4-FFF2-40B4-BE49-F238E27FC236}">
                <a16:creationId xmlns:a16="http://schemas.microsoft.com/office/drawing/2014/main" id="{8EFF3370-A911-A841-8C67-D0D6FA7BEE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44921E1-7D8C-D742-8858-03EFD3AA584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67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142339" name="Text Box 1">
            <a:extLst>
              <a:ext uri="{FF2B5EF4-FFF2-40B4-BE49-F238E27FC236}">
                <a16:creationId xmlns:a16="http://schemas.microsoft.com/office/drawing/2014/main" id="{D9CBA0B7-ADB1-6C4B-BDE5-41EE169A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113BDF-57DD-EF43-A7A4-9ECF553830F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362871B8-9DF6-654D-B0C3-6411B2BED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2341" name="Rectangle 3">
            <a:extLst>
              <a:ext uri="{FF2B5EF4-FFF2-40B4-BE49-F238E27FC236}">
                <a16:creationId xmlns:a16="http://schemas.microsoft.com/office/drawing/2014/main" id="{1777451B-B66B-9949-9D0D-0A68522CE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>
            <a:extLst>
              <a:ext uri="{FF2B5EF4-FFF2-40B4-BE49-F238E27FC236}">
                <a16:creationId xmlns:a16="http://schemas.microsoft.com/office/drawing/2014/main" id="{74D04EF2-162B-7441-B07A-20FBC59FC3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D5EEEAF-4762-4E4B-AC0E-EFE56FE4A4EE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9EE892DD-AEBF-3C49-AC8C-FE13EC2B7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E2920A3-621A-E74E-BA17-FEF5F501BB79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14E5A616-1FB7-0547-8612-FF807E8DE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D823BA28-97A4-0F46-A702-03448FD24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>
            <a:extLst>
              <a:ext uri="{FF2B5EF4-FFF2-40B4-BE49-F238E27FC236}">
                <a16:creationId xmlns:a16="http://schemas.microsoft.com/office/drawing/2014/main" id="{DBC863B2-61F2-664B-A00D-68C2850499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6DB6A82E-347F-8640-B720-1A4C128387A5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A32CED6D-9CB3-F74A-BBE9-A91F2C89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76FA49D-EC31-C347-94C8-8DC41BDB73C7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B467B76C-1DCB-894E-B0BA-FBC7C9232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174B5622-1DCA-F14F-A619-9D76773AE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">
            <a:extLst>
              <a:ext uri="{FF2B5EF4-FFF2-40B4-BE49-F238E27FC236}">
                <a16:creationId xmlns:a16="http://schemas.microsoft.com/office/drawing/2014/main" id="{B503F909-ABFB-6C4D-A456-67037E5984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3ED3D9A-7B47-CD4D-89F3-A12DFB8C9801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35A759D8-A3D6-0F4F-8EC1-F70F1594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5B6816-402D-A941-8F89-306504F553BA}" type="slidenum"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54E38819-1C10-4946-AA4D-D9C3E0502C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7243279B-24A6-434D-BBEB-BD95B291E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671C36-BB3F-2445-ACE1-854F2E30BF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2D765-D6D7-DE41-96B3-542320215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86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537B4F-7D5B-0647-A962-704489B79B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96168-7782-1C4A-8D94-424C49B45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76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6588" y="152400"/>
            <a:ext cx="2151062" cy="6165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0788" cy="6165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4B5983-0B8B-4643-A9E9-CDC54FECDB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899F0-87E2-4F4B-8E8A-5F7E2432E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B24FA73-C8E3-2A4B-B5DA-435443A74D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047FC-400C-5F4F-9FFE-65F66F957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1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FDD5B00-3F3E-0948-8800-615A0FB248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66FD6-6570-B748-A674-B4FB12376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43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6910411-A663-824B-93DB-A480ACF145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2906D-E5F3-C042-955F-EDF4D11DF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951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4B993DB-B6BB-794F-BED3-D548509AD8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E092D-2EAE-BC44-A98B-B5F90970F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8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4D9139C-6DAA-C247-9D0E-D1FEE314B0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FCBAD-B13A-2747-A2AC-C641E7EE5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729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69E1E4F-585B-2641-8CD5-3FC4E9C016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23D8C-7078-9248-8C10-BE30A11DC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498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453FF65-9FC2-7A4A-8C1B-ED4B481065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F11F7-7BE4-7446-9248-1C9904051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07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EC5F1CF-5DFE-744E-852C-CEB2E3D281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3FB19-5EE8-9F45-B987-FAD944D71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39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223902-F883-494F-88A4-16FAB4CCF8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F323C-4AF6-B247-B2BD-121B2A178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771BDB-F1C7-C640-918A-23DE45D80C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61C59-21F1-864E-BF2B-30EB485D0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850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5CE1ACA-9C60-F74D-BF5F-11E476E479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A7804-F897-AD4F-980D-A5E338C8C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03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6588" y="152400"/>
            <a:ext cx="2151062" cy="6165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0788" cy="6165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ED4E4A9-D08F-C94A-B9CA-EF078B05B25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0507C-A722-BC4C-BB59-3B2FADC83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55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BDAB66E-B19A-AE45-8D29-2C8B72B1BA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52C9A-342A-EC45-B955-335774B511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110A29-6442-EB40-9D2E-4FFE3B22A6D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82138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BC2B914-75F2-BE4F-A693-4BF57AF62A3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BCB7D-9783-8F4C-AE57-422BEBD90C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FD38857-23B9-694E-859D-058F8C973E6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42130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273BDF-C5B7-524D-AE76-29A9DD08CA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A3C89-2C7F-7746-BEAD-8493489D21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CFAB2A8-DB95-E541-90AA-69506496CF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826633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F4084BE-DE35-3E4D-A48E-8B737E68198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39C6D-D5F8-304B-86D9-260EB5C67B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B4A1C05-52CD-CB4A-835D-B88566CECB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61882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ACC562C-5854-3144-BE72-363FC11D4F7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130A5-7136-9149-ABEA-2D142218ED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158A212-1601-2947-ADD5-3C21E824363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436629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48620C3-7198-0843-A7F0-BE133DFFF8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FBAD7-39D3-3148-9C6F-D7B41679FA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056CB80-2542-D444-87E1-B1A2DFBA90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194717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22319D4-C20A-554B-B5B9-B66F791902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621A6-EC29-7C4A-8BC3-6D9CCCAE76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AF71A37-1E1A-D74B-9845-28A430808C8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16590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F88256-3131-8C4C-B8DF-548B1B86377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57305-DB1C-9C43-B9BD-831A2B66B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81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AEDCF04-B1D0-CF4E-AE6D-D8645A5A611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3BD49-EC9E-C34D-A195-14954BB03C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2D3620F-829A-574A-9F3F-04EC6C47FE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703862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78D51B3-CF54-6A40-836B-D9EB16873A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D8348-8A10-5D4F-979C-4DE9D7603B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AF14700-5D2F-224C-99A4-23A35297A3F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570696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1325229-C552-5743-A099-BF4EDEB6CE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87619-EB15-1241-8D78-9C614BBAD0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4BA45C5-BE59-9C4D-95D7-01395EFDBA8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898987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6588" y="152400"/>
            <a:ext cx="2151062" cy="6165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0788" cy="6165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FD3D562-DC04-3542-B24E-89DBED1E63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B6470-106D-5D43-9BFB-CB5549C314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5DE26C2-6AF7-7D44-8AFA-620CC3232F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287804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A5FDB3F-C606-0645-8F17-064C6AD694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393D3-1782-8F43-9306-A94B7942DE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A9E7566-A606-3544-96B9-994202560C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544063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1951BE2-2EBE-BB4A-83D4-64C53364B5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C1CCB-33C5-2243-952D-DA17192A0E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31CF802-5956-6544-9E87-3D4EC4EBE32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933464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63AA110-B850-5F4F-B6D0-E844E49053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8E7C0-B3BB-1F46-AEB7-2AFCCBA25A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51EA8B5-F434-1A45-AE56-E95E5BAF3C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446964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A50CD06-BF7E-DD40-B32A-66F060EC0F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A789E-B726-BB49-AB10-D754524756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A64602-D7C7-B947-AF3C-B6B066567E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272341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483154E-AEC0-7F41-8D97-B7D88C07F3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B5CDA-41CF-A343-8224-052DFBDEAC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AED86DF-8FC6-CF41-9036-065E565E8BC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085547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686F658-EE88-5844-A4E7-2D61BF2020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964C5-912A-EF43-B34E-CD658626A0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EE179A9-451E-004C-9D90-2408175B97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98095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1600"/>
            <a:ext cx="3959225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DD62138-347D-4B4E-ACCE-EF95F721F71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AE7DE-8481-C14B-A9C8-52D47C6A2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32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B8B5475-CD3A-4F4E-8C6F-A031F49722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D0C83-1992-064E-B09F-989AABFC0F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67C9E6E-A4AC-3A47-9799-342494511A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2370472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AC822D-F600-D144-A329-9B085AB684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22850-E59E-C243-BD9F-2879C6259A6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D438757-3970-364B-835E-6B43B1050C8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4078263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C7AF40-A955-D74E-B290-1086FA94AC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7D996-7F21-1740-893D-C46A7A5787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AE1344A-9E7C-E54E-BD3F-A4A43B0389C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677049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6C9F20B-E563-5D48-8B63-27571D60490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1400F-1AD0-2648-8363-3ACE2E6A8C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FFAEB31-9007-EF48-A656-0CEF4D8631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91147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6588" y="152400"/>
            <a:ext cx="2151062" cy="6165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6300788" cy="6165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CC2E3CF-04D2-FD43-AA86-FF5EA73DC0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4502B-02F1-DC42-8CAA-9720EF4058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6AABEA6-1CDF-3847-85D2-E78B8CA9F5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75274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C5EFD61-1C33-6D49-9A1C-2F67F68C39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7A92E-B9EE-554F-B682-AD65D2584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7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E7C17E-A86F-A34D-8326-70E02B75C5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03870-F08F-E54F-985A-0A4A8328C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4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25C70A8-600B-0C48-99AB-44BDF610B3E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2226F-62E1-BE4E-9BC1-8301FA3FC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83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7EA055-600F-1048-A07A-7EC713A897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7287E-001C-0247-87B6-837E5AC96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6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4D41D7-943C-354C-9ABA-7E926BFFB1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B7235-2DCC-D84D-B3AC-413A79C91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85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BC22456-F9AA-E34C-BEDB-F9E9AAC63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0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862C8B9-0FDA-7F47-924D-50A4DCAEE08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8986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CCA402EE-7D01-164C-863D-3268743959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0F09534-1F66-594F-B0F6-DB5F2135F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4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0CBE18DD-9468-3C4E-AB46-DFB40B67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02D3D433-87AF-2745-84F3-B027F699A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2CF51FC8-8373-E743-BFD8-E82E6E03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A1AEA550-F92E-CE47-9659-076129A5B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CC140C94-3E51-9C4E-87A8-99DA02EAA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56E70AD-CC51-1C46-AC1C-09C1DD19E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  <a:cs typeface="Times New Roman" pitchFamily="16" charset="0"/>
            </a:endParaRP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88F6C4D0-DFDF-7C4A-A1EE-3E81E445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F70129E-436A-6943-8BE7-69DCEFDA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20040CCF-C646-514C-A154-3438390D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2B82C5FD-A502-5C46-9C1C-1A01D53C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6581775"/>
            <a:ext cx="458787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Copyright 2014 - Coast Guard Auxiliary Association, Inc. 14th ed.</a:t>
            </a:r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03CC6CAF-45F9-AF41-A97B-6DAC4EC01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0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7" name="Rectangle 8">
            <a:extLst>
              <a:ext uri="{FF2B5EF4-FFF2-40B4-BE49-F238E27FC236}">
                <a16:creationId xmlns:a16="http://schemas.microsoft.com/office/drawing/2014/main" id="{B9A4C838-EAD4-9B49-A44C-20405EB22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4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CA86F65-3FDA-8349-A3EB-03C00AAE12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2400">
                <a:solidFill>
                  <a:srgbClr val="000066"/>
                </a:solidFill>
                <a:latin typeface="Arial Black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88C9F82-C8FC-014E-A4EA-85EC016649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564D71E5-EE14-E84E-9F73-9E67A4086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FEF3648-5692-1E48-B4AE-52D08E03A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9EEA68A4-EC05-F241-9ADA-18F796F7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715B54D-6537-DA4C-9CC7-5B5DD9078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3619248E-44A3-DB40-AA83-9195E872A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0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9369F158-9236-E046-94DB-3FF5F1A94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4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7F59A38-6BF7-DE45-87F1-EFBE0B02C4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8986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A08EA4F1-27FF-8140-A6FA-8A7E383C3F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2D9678D7-CFA9-9248-81DC-9BB2DE3F8CA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60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BDE61C1B-612D-9F47-AA12-A0F24525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9F48455-4A5D-E342-A1C3-E892A4B4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400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Boating Skills And Seamanship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A8E6DAF1-5E8D-8642-9E92-4C8F2314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4FADE2E-CF1D-5C46-A729-33E1DCDA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A50021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Times New Roman" pitchFamily="16" charset="0"/>
              </a:rPr>
              <a:t>      Copyright 2014 - Coast Guard Auxiliary Association, Inc. 14th ed.</a:t>
            </a: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EF44F0E7-BE5B-094C-8DDD-84D2EF455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08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AFF3E334-3AB7-5341-8EA8-04096EFBD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9946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CCC79A1-E194-E24B-B9A6-5965401363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67450"/>
            <a:ext cx="1898650" cy="450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40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608917E7-EC60-E248-B463-C044D2ACD6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A998181B-70B3-3B43-ADCC-C9FD27A36A7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39560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i="1">
          <a:solidFill>
            <a:srgbClr val="000066"/>
          </a:solidFill>
          <a:latin typeface="Arial Black" pitchFamily="32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66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2.wav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audio" Target="../media/media2.wav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microsoft.com/office/2007/relationships/media" Target="../media/media2.wav"/><Relationship Id="rId7" Type="http://schemas.openxmlformats.org/officeDocument/2006/relationships/image" Target="../media/image29.png"/><Relationship Id="rId12" Type="http://schemas.openxmlformats.org/officeDocument/2006/relationships/image" Target="../media/image34.emf"/><Relationship Id="rId2" Type="http://schemas.openxmlformats.org/officeDocument/2006/relationships/audio" Target="../media/media1.wav"/><Relationship Id="rId16" Type="http://schemas.openxmlformats.org/officeDocument/2006/relationships/image" Target="../media/image37.png"/><Relationship Id="rId1" Type="http://schemas.microsoft.com/office/2007/relationships/media" Target="../media/media1.wav"/><Relationship Id="rId6" Type="http://schemas.openxmlformats.org/officeDocument/2006/relationships/notesSlide" Target="../notesSlides/notesSlide37.xml"/><Relationship Id="rId11" Type="http://schemas.openxmlformats.org/officeDocument/2006/relationships/image" Target="../media/image33.e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6.png"/><Relationship Id="rId10" Type="http://schemas.openxmlformats.org/officeDocument/2006/relationships/image" Target="../media/image32.emf"/><Relationship Id="rId4" Type="http://schemas.openxmlformats.org/officeDocument/2006/relationships/audio" Target="../media/media2.wav"/><Relationship Id="rId9" Type="http://schemas.openxmlformats.org/officeDocument/2006/relationships/image" Target="../media/image31.emf"/><Relationship Id="rId1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DAAEF6BE-D823-8142-9AD2-E050C8DB5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9A5E3E-98A4-794E-A896-D703EF9323F5}" type="slidenum">
              <a:rPr lang="en-US" altLang="en-US">
                <a:solidFill>
                  <a:srgbClr val="000066"/>
                </a:solidFill>
                <a:latin typeface="Arial Black" panose="020B060402020202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6B6B2CDF-D04C-4D45-9DC5-99616CBB7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397625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Copyright 2014 - Coast Guard Auxiliary Association, Inc. 14</a:t>
            </a:r>
            <a:r>
              <a:rPr lang="en-US" altLang="en-US" baseline="30000">
                <a:solidFill>
                  <a:srgbClr val="FFFFFF"/>
                </a:solidFill>
              </a:rPr>
              <a:t>th</a:t>
            </a:r>
            <a:r>
              <a:rPr lang="en-US" altLang="en-US">
                <a:solidFill>
                  <a:srgbClr val="FFFFFF"/>
                </a:solidFill>
              </a:rPr>
              <a:t> ed.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1DA382C8-09D0-0B43-BD61-258F8B60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04775"/>
            <a:ext cx="6543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Las Reglas de la Vía Marítima</a:t>
            </a: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A46303CC-4DB2-8A4C-83CB-5C0E47ED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Rectangle 5">
            <a:extLst>
              <a:ext uri="{FF2B5EF4-FFF2-40B4-BE49-F238E27FC236}">
                <a16:creationId xmlns:a16="http://schemas.microsoft.com/office/drawing/2014/main" id="{7E0E0FFB-1981-694C-9428-324AFD6D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Chapter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4800" b="1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B696163C-87D3-7B4B-9104-5DF60ACCE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2BCF3BB5-CC23-C740-B979-1C110267C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790C9C-76F0-7E4D-8440-70949D1D32B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29AB28FB-30C1-3A43-93C4-C04E3A87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Embarcaciones Definidas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4A0F0D57-55BF-B840-BC30-93A8C6E0E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3962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de Pesca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con restricci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para maniobrar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sin Mando (sin timonel)</a:t>
            </a:r>
          </a:p>
          <a:p>
            <a:pPr marL="338138" indent="-33655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(a la deriva)</a:t>
            </a:r>
          </a:p>
          <a:p>
            <a:pPr marL="336550" indent="-336550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Arial" charset="0"/>
              </a:rPr>
              <a:t>ón</a:t>
            </a:r>
            <a:r>
              <a:rPr lang="en-US" sz="2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restringida por el calado</a:t>
            </a:r>
          </a:p>
        </p:txBody>
      </p:sp>
      <p:grpSp>
        <p:nvGrpSpPr>
          <p:cNvPr id="14341" name="Group 4">
            <a:extLst>
              <a:ext uri="{FF2B5EF4-FFF2-40B4-BE49-F238E27FC236}">
                <a16:creationId xmlns:a16="http://schemas.microsoft.com/office/drawing/2014/main" id="{7F695E0F-E42B-494D-B04E-C950BB62B8C2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219200"/>
            <a:ext cx="4946650" cy="5175250"/>
            <a:chOff x="2640" y="768"/>
            <a:chExt cx="3116" cy="3260"/>
          </a:xfrm>
        </p:grpSpPr>
        <p:pic>
          <p:nvPicPr>
            <p:cNvPr id="14343" name="Picture 5">
              <a:extLst>
                <a:ext uri="{FF2B5EF4-FFF2-40B4-BE49-F238E27FC236}">
                  <a16:creationId xmlns:a16="http://schemas.microsoft.com/office/drawing/2014/main" id="{44E1B278-9DB2-C24E-AD3E-620DE0F57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" y="1136"/>
              <a:ext cx="3049" cy="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344" name="Rectangle 6">
              <a:extLst>
                <a:ext uri="{FF2B5EF4-FFF2-40B4-BE49-F238E27FC236}">
                  <a16:creationId xmlns:a16="http://schemas.microsoft.com/office/drawing/2014/main" id="{5C6D30FA-5875-2840-B7B5-A4DD99D85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768"/>
              <a:ext cx="90" cy="3260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4342" name="Text Box 7">
            <a:extLst>
              <a:ext uri="{FF2B5EF4-FFF2-40B4-BE49-F238E27FC236}">
                <a16:creationId xmlns:a16="http://schemas.microsoft.com/office/drawing/2014/main" id="{332922D7-163C-BE4B-8140-24D700FB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4525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</a:rPr>
              <a:t>Reprinted with permission from </a:t>
            </a:r>
            <a:r>
              <a:rPr lang="en-US" altLang="en-US" sz="800" b="1" i="1">
                <a:solidFill>
                  <a:srgbClr val="FFFFFF"/>
                </a:solidFill>
              </a:rPr>
              <a:t>Seaworthy: Essential Lessons From Boat U.S. 20 year case file of things Gone Wrong by Robert Adriance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588C646A-98DA-374C-A915-A35133D3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080BFD-DA77-EC47-BE70-87BD5AB7565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B75F0A0F-149A-D743-8C28-86E9FE74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Reglas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0FD55564-6183-6C45-86D2-093E82AE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371600"/>
            <a:ext cx="8778875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Motor</a:t>
            </a:r>
          </a:p>
          <a:p>
            <a:pPr marL="736600" lvl="1" indent="-279400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Cualquiera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impulsada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maquinaria</a:t>
            </a:r>
            <a:b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</a:b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6550">
              <a:lnSpc>
                <a:spcPct val="90000"/>
              </a:lnSpc>
              <a:spcBef>
                <a:spcPts val="800"/>
              </a:spcBef>
              <a:buClrTx/>
              <a:buFont typeface="Arial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Reglas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Especiales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ón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pesca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Habilidad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para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maniobrar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restringida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</a:t>
            </a: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No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bajo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mando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Restringida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el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calado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751C589C-D003-254F-B806-D0852CB4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0E99DAA-392E-AF4E-B239-A126E88B5A0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2E3533DB-FE6E-EA44-B3C0-60342DB0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Regla General de Responsabilidad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CFACF6C9-152D-B24B-8C02-DD7E5E55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Regla de Buena Mariner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a: 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Regla de Prudencia General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In caso de peligro inminente de una colisi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n, Usted debe usar su buena marineria, para tomar cualquier acci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necesaria, </a:t>
            </a:r>
            <a:r>
              <a:rPr lang="en-US" altLang="en-US" sz="3200" b="1">
                <a:solidFill>
                  <a:srgbClr val="FF0000"/>
                </a:solidFill>
              </a:rPr>
              <a:t>para evitar una colisi</a:t>
            </a: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FF0000"/>
                </a:solidFill>
              </a:rPr>
              <a:t>n, a</a:t>
            </a: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ú</a:t>
            </a:r>
            <a:r>
              <a:rPr lang="en-US" altLang="en-US" sz="3200" b="1">
                <a:solidFill>
                  <a:srgbClr val="FF0000"/>
                </a:solidFill>
              </a:rPr>
              <a:t>n si viola una regla de navegaci</a:t>
            </a:r>
            <a:r>
              <a:rPr lang="en-US" altLang="en-US" sz="3200" b="1">
                <a:solidFill>
                  <a:srgbClr val="FF0000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FF0000"/>
                </a:solidFill>
              </a:rPr>
              <a:t>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AE1381CB-A609-6B4D-AD3D-0C7971F38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13BD04-6478-CF40-96F3-DE572AC46C9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8C35FF8C-CEBA-D94D-81A9-50C462C6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Regla General de Responsabilidad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CF211B7-F2A1-7F46-8776-A91312EF6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371600"/>
            <a:ext cx="88693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Considere todos los peligros a la navegaci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Considere cualquier circumstancia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Peligros Inmediatos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Tiene que mantener un vigilante apropiado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Proceda a una velocidad prudente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Utilice c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a</a:t>
            </a:r>
            <a:r>
              <a:rPr lang="en-US" altLang="en-US" sz="3200" b="1">
                <a:solidFill>
                  <a:srgbClr val="000066"/>
                </a:solidFill>
              </a:rPr>
              <a:t>mbios de rumbo 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a</a:t>
            </a:r>
            <a:r>
              <a:rPr lang="en-US" altLang="en-US" sz="3200" b="1">
                <a:solidFill>
                  <a:srgbClr val="000066"/>
                </a:solidFill>
              </a:rPr>
              <a:t>mplios, para que otros puedan anticipar sus intenciones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12A2F8B8-0F85-8F45-B718-EE2F26DA4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FD1A03-046A-9C43-BD43-4B7517ED10F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73AD0869-9794-AC49-AC47-0BE96092B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Evaluando su Responsabilidad Legal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A45AC16-B47D-044B-97C7-CE4B5BED1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 veces todos comparten la responsabilidad por un accidente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Si Usted viola una regla, y sufre una colici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n, Usted podr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a ser parcialmente responsable sin importar lo que el otro capit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n haga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Si est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 “bajo la influencia” Usted ser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 parcialmente responsable sin importar la causa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E7516A63-C02F-8544-9A3A-C0D7CCAC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8D7D70-8C37-4149-931B-F301442385C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75600EDE-03F9-3243-8B65-994AC0CAC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Su Responsabilidad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BAB7792E-8F11-E047-9D30-3202FD4A9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Usted es responsable por cualquier da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o que su bote cause a otra embarcaci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o por lesiones sufridas por sus pasajeros o a otros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Usted es responsable por su estela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Viaje a baja velocidad en cercan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2400" b="1">
                <a:solidFill>
                  <a:srgbClr val="000066"/>
                </a:solidFill>
              </a:rPr>
              <a:t>a a la orilla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0000"/>
                </a:solidFill>
              </a:rPr>
              <a:t>NOTA: En PR no puedes dejar estela (velocidad menor de 5 mph) a menos de 150 pies de la orilla (Ley 430).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Siempre mantenga un vig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3CF289CD-BFF7-8444-87BC-46FEA34A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FD757C-0F1B-2148-A812-8B277444776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7785B61-E809-3540-A941-A50E2A74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Ley Federal 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886AB4CE-5F3B-1040-89DD-8C227C729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4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Requiere que Usted brinde asistencia a otra embarcaci</a:t>
            </a:r>
            <a:r>
              <a:rPr lang="en-US" sz="4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4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en peligro; si al realizar esto; usted, su  embarcaci</a:t>
            </a:r>
            <a:r>
              <a:rPr lang="en-US" sz="4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4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n, o su tripulaci</a:t>
            </a:r>
            <a:r>
              <a:rPr lang="en-US" sz="4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4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n; no se pongan en peligro.</a:t>
            </a:r>
          </a:p>
          <a:p>
            <a:pPr marL="338138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4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87FB963B-7424-7F46-8347-9F3CBB74C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725B8F-A168-1547-B90E-E9F9DEF076F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0B7116D0-130D-0B4F-8C73-28707965C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52400"/>
            <a:ext cx="8137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La Cláusula del buén SAMARITANO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ED83A150-2BAB-C045-9F14-2A97403C9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54163"/>
            <a:ext cx="905192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“Un Buen Samaritano, que brinda ayuda a otros en peligro, puede ser responsable de los da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2800" b="1">
                <a:solidFill>
                  <a:srgbClr val="000066"/>
                </a:solidFill>
              </a:rPr>
              <a:t>os o muerte causada por su incapacidad de brindar un cuido razonable. Los individuos deben usar su propio albedrío para tomar decisiones sobre qu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2800" b="1">
                <a:solidFill>
                  <a:srgbClr val="000066"/>
                </a:solidFill>
              </a:rPr>
              <a:t> ayuda brindar”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Hacer menos en vez de mas; es usualmente lo mas inteligente, especiamente si Usted no tiene entrenamiento especial, o conocimientos apropiados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FD88DBDC-3B97-DB43-A18A-44F59BE5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F22487-2EBA-3E4D-91BE-2CFB780988D8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C5C04715-C388-E340-A6CF-CF66EB6D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8100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2" name="Rectangle 3">
            <a:extLst>
              <a:ext uri="{FF2B5EF4-FFF2-40B4-BE49-F238E27FC236}">
                <a16:creationId xmlns:a16="http://schemas.microsoft.com/office/drawing/2014/main" id="{D9CD4E48-20C7-1D40-9074-21B091A7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52600"/>
            <a:ext cx="228600" cy="28194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FFE26C40-06EE-AA42-A630-02549707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Consideraciones Generales</a:t>
            </a: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A10C85E0-079C-8044-AE1E-40FDF8062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487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Tama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o de su embarcaci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Manteniendo un vig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200" b="1">
                <a:solidFill>
                  <a:srgbClr val="000066"/>
                </a:solidFill>
              </a:rPr>
              <a:t>a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Velocidad segura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Uso del radar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Mantengase a mas de 300 pies de distancia de una embarcación militar</a:t>
            </a:r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9AF7F933-F029-9744-A531-BE68DF1EA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752600"/>
            <a:ext cx="37338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36" name="Rectangle 7">
            <a:extLst>
              <a:ext uri="{FF2B5EF4-FFF2-40B4-BE49-F238E27FC236}">
                <a16:creationId xmlns:a16="http://schemas.microsoft.com/office/drawing/2014/main" id="{B641EC6E-0878-5348-A2FE-257D2F55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343400"/>
            <a:ext cx="37338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38514CB4-5E21-DB40-AF95-F4C11EEB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833690-52CC-6E4F-B186-70A3C58EF23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5F65F543-01D8-4D49-945B-D1C7F988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Consideraciones Generales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C228551E-0832-5F4E-B6E5-B6D052B8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189038"/>
            <a:ext cx="8961438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9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Embarcaciones Grandes vs. Peque</a:t>
            </a:r>
            <a:r>
              <a:rPr lang="en-US" altLang="en-US" sz="36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600" b="1">
                <a:solidFill>
                  <a:srgbClr val="000066"/>
                </a:solidFill>
              </a:rPr>
              <a:t>as</a:t>
            </a:r>
          </a:p>
          <a:p>
            <a:pPr lvl="1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Brinde espacio a embarcaciones grandes</a:t>
            </a:r>
          </a:p>
          <a:p>
            <a:pPr lvl="1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Mantenga un vig</a:t>
            </a:r>
            <a:r>
              <a:rPr lang="en-US" altLang="en-US" sz="36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600" b="1">
                <a:solidFill>
                  <a:srgbClr val="000066"/>
                </a:solidFill>
              </a:rPr>
              <a:t>a</a:t>
            </a:r>
          </a:p>
          <a:p>
            <a:pPr lvl="2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FF0000"/>
                </a:solidFill>
              </a:rPr>
              <a:t>La causa Principal de las colisiones de botes, es una falla en mantener un vig</a:t>
            </a: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í</a:t>
            </a:r>
            <a:r>
              <a:rPr lang="en-US" altLang="en-US" sz="3600" b="1">
                <a:solidFill>
                  <a:srgbClr val="FF0000"/>
                </a:solidFill>
              </a:rPr>
              <a:t>a apropiado</a:t>
            </a:r>
          </a:p>
          <a:p>
            <a:pPr lvl="2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Asigne a alguien como vig</a:t>
            </a:r>
            <a:r>
              <a:rPr lang="en-US" altLang="en-US" sz="36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3600" b="1">
                <a:solidFill>
                  <a:srgbClr val="000066"/>
                </a:solidFill>
              </a:rPr>
              <a:t>a</a:t>
            </a:r>
          </a:p>
          <a:p>
            <a:pPr lvl="2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Mire y Escuche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B0A0C6AC-807E-CA4B-9CA2-51C2FAEDB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9D14D1A-AA8C-6047-A889-2699CD9EA5D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929A4433-3ED5-0F4E-AEF1-0B512E13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Objectivos del Capítulo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4FDA39B8-90E4-964E-B88D-C32F4F526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371600"/>
            <a:ext cx="8778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Como aplican las Reglas de Navegaci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Diferencias entre el Interior y las Reglas Internacionales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 Regla de Responsabilidad General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Evaluando Responsabilidad en Accidentes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Responsabilidad de ayudar a otros</a:t>
            </a: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464001ED-8CF2-4146-85A9-3CC8C758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2912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962AF994-FEE8-2642-9CCF-57FE8D0EC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4AB4F0-4FB1-6240-959C-FF157E5CFEF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81591A26-E1CC-354F-BF9B-9FAB1AECE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Rumbo Fijo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FFC13433-5CFE-454E-AEEC-257E30EB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Un rumbo fijo + distacia reduciendose = curso de colisi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000" b="1">
                <a:solidFill>
                  <a:srgbClr val="000066"/>
                </a:solidFill>
              </a:rPr>
              <a:t>n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C12D863D-3DE2-C141-B8D4-4376B30D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24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5">
            <a:extLst>
              <a:ext uri="{FF2B5EF4-FFF2-40B4-BE49-F238E27FC236}">
                <a16:creationId xmlns:a16="http://schemas.microsoft.com/office/drawing/2014/main" id="{F67E89CA-B73C-9E49-95D8-4CFC60AC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52FA81B6-86D5-D342-A78A-C1B5AC3C8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189038"/>
            <a:ext cx="8518525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Velocidad segura</a:t>
            </a:r>
          </a:p>
          <a:p>
            <a:pPr lvl="2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Lo suficientemente lento como evitar una colisi</a:t>
            </a:r>
            <a:r>
              <a:rPr lang="en-US" altLang="en-US" sz="36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600" b="1">
                <a:solidFill>
                  <a:srgbClr val="000066"/>
                </a:solidFill>
              </a:rPr>
              <a:t>n o causar da</a:t>
            </a:r>
            <a:r>
              <a:rPr lang="en-US" altLang="en-US" sz="36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600" b="1">
                <a:solidFill>
                  <a:srgbClr val="000066"/>
                </a:solidFill>
              </a:rPr>
              <a:t>o por la estela</a:t>
            </a:r>
          </a:p>
          <a:p>
            <a:pPr lvl="1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Radar</a:t>
            </a:r>
          </a:p>
          <a:p>
            <a:pPr lvl="2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Es como un par de ojos extras</a:t>
            </a:r>
          </a:p>
          <a:p>
            <a:pPr lvl="2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Incrementa su responsabilidad</a:t>
            </a:r>
          </a:p>
          <a:p>
            <a:pPr lvl="2">
              <a:lnSpc>
                <a:spcPct val="90000"/>
              </a:lnSpc>
              <a:spcBef>
                <a:spcPts val="9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600" b="1">
                <a:solidFill>
                  <a:srgbClr val="000066"/>
                </a:solidFill>
              </a:rPr>
              <a:t>Debe usarse cuando pueda ayudar a evitar accidentes </a:t>
            </a: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D8C72D65-50C7-BB47-8E7E-77EDC2718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AF8DF6-E8F6-9C4D-B8B5-70217075924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1BDA8E5C-24BC-E242-B9D7-E23AD8446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Consideraciones Generales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B12820B4-48D1-FD46-8600-49703B76F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7A140F-CE85-9247-84AC-BA0AC9359FF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B83C9A0C-7BEC-7B4B-A18F-9AB7CC978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Pregunta a Estudiantes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4BFE28D8-11FD-2943-94E8-DD269CCB2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86800" cy="253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6550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Nombre los puntos claves de su responsabilidad.</a:t>
            </a:r>
          </a:p>
          <a:p>
            <a:pPr marL="336550" indent="-334963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Mantenga una velocidad segura</a:t>
            </a:r>
          </a:p>
          <a:p>
            <a:pPr marL="336550" indent="-334963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Mantenga un vig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 apropiado</a:t>
            </a:r>
          </a:p>
          <a:p>
            <a:pPr marL="336550" indent="-334963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La regla de la buena </a:t>
            </a:r>
          </a:p>
          <a:p>
            <a:pPr marL="338138" indent="-336550">
              <a:spcBef>
                <a:spcPts val="8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Mariner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í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</a:t>
            </a:r>
          </a:p>
        </p:txBody>
      </p:sp>
      <p:sp>
        <p:nvSpPr>
          <p:cNvPr id="26629" name="Oval 4">
            <a:extLst>
              <a:ext uri="{FF2B5EF4-FFF2-40B4-BE49-F238E27FC236}">
                <a16:creationId xmlns:a16="http://schemas.microsoft.com/office/drawing/2014/main" id="{BF4B0604-0C0E-FF4E-B1D3-481E59272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60638"/>
            <a:ext cx="314325" cy="3651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6630" name="Oval 5">
            <a:extLst>
              <a:ext uri="{FF2B5EF4-FFF2-40B4-BE49-F238E27FC236}">
                <a16:creationId xmlns:a16="http://schemas.microsoft.com/office/drawing/2014/main" id="{B150BFAA-E956-3647-9B8F-BFACEFFB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314325" cy="3651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6631" name="Oval 6">
            <a:extLst>
              <a:ext uri="{FF2B5EF4-FFF2-40B4-BE49-F238E27FC236}">
                <a16:creationId xmlns:a16="http://schemas.microsoft.com/office/drawing/2014/main" id="{A521E1FE-442B-4148-8C2D-92C00286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0625"/>
            <a:ext cx="314325" cy="38417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632" name="Rectangle 7">
            <a:extLst>
              <a:ext uri="{FF2B5EF4-FFF2-40B4-BE49-F238E27FC236}">
                <a16:creationId xmlns:a16="http://schemas.microsoft.com/office/drawing/2014/main" id="{07A48715-9CF7-584C-BD4B-5E5EA2D22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228600" cy="28765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633" name="Rectangle 8">
            <a:extLst>
              <a:ext uri="{FF2B5EF4-FFF2-40B4-BE49-F238E27FC236}">
                <a16:creationId xmlns:a16="http://schemas.microsoft.com/office/drawing/2014/main" id="{054039CD-E6D2-0F46-8EB4-8ABBC5419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81400"/>
            <a:ext cx="2971800" cy="3048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6634" name="Picture 9">
            <a:extLst>
              <a:ext uri="{FF2B5EF4-FFF2-40B4-BE49-F238E27FC236}">
                <a16:creationId xmlns:a16="http://schemas.microsoft.com/office/drawing/2014/main" id="{A3755DA1-7646-A943-8AF1-2573CFBD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1438"/>
            <a:ext cx="28194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5" name="Text Box 10">
            <a:extLst>
              <a:ext uri="{FF2B5EF4-FFF2-40B4-BE49-F238E27FC236}">
                <a16:creationId xmlns:a16="http://schemas.microsoft.com/office/drawing/2014/main" id="{B18641F1-29B3-4F4F-8542-9FA6733A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730625"/>
            <a:ext cx="266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C0212A1-3A5C-F44E-B416-56737DD3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2400"/>
            <a:ext cx="83200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Tiempo de Reacción Según Velocidad</a:t>
            </a: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3ED2250B-4BEF-F941-88A3-A2D5600E1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096963"/>
            <a:ext cx="9053512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Si el tiempo de reacci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es 1 segundo, distancia que el bote viaja antes de reaccionar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20 nudos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2400" b="1">
              <a:solidFill>
                <a:srgbClr val="000066"/>
              </a:solidFill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40 nudos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2400" b="1">
              <a:solidFill>
                <a:srgbClr val="000066"/>
              </a:solidFill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60 nudos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endParaRPr lang="en-US" altLang="en-US" sz="2400" b="1">
              <a:solidFill>
                <a:srgbClr val="000066"/>
              </a:solidFill>
            </a:endParaRP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El bote viajar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 mas all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 antes de reaccionar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None/>
            </a:pPr>
            <a:endParaRPr lang="en-US" altLang="en-US" sz="3200" b="1">
              <a:solidFill>
                <a:srgbClr val="000066"/>
              </a:solidFill>
            </a:endParaRP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81250188-4461-9B4B-AB60-684A69509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25A1B6-79D8-5642-9B65-F17AC089E91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F3AC456B-25C1-6346-BBBC-529079D55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751138"/>
            <a:ext cx="67389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774A9E6C-93A1-C743-8627-9EAF6D046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3AC23C-5FD3-A849-A805-F07DD53DEC9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30E5BD0-B365-5546-83BA-A0E93C75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Stand-on vs Giveway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718B9D8-FFF2-014A-A176-FB22C4B7D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371600"/>
            <a:ext cx="8594725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6550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sigue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rumbo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(Stand-on)</a:t>
            </a:r>
          </a:p>
          <a:p>
            <a:pPr lvl="2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Debe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mantener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rumbo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y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velocidad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que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cede el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paso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Giveway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lvl="2">
              <a:lnSpc>
                <a:spcPct val="90000"/>
              </a:lnSpc>
              <a:spcBef>
                <a:spcPts val="8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Debe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tomar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pronta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y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substancial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acci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para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evitar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una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colisi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choque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F6531F0D-8D55-6148-9FEF-95B213F04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37F320-0D36-2B4C-880C-CC60BFDE7A5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3DF07457-E38C-3D49-8394-8FC752FB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52400"/>
            <a:ext cx="8137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Operando en Canales Angostos</a:t>
            </a:r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A87593DC-522B-A443-8D11-172EF0626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Mantengase a la derecha (estribor)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No impida el paso a embarcaciones que solo pueden navegar en el canal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No se cruce en el paso de otros botes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No ancle excepto en una emergencia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Aguas interiores (solamente):</a:t>
            </a:r>
          </a:p>
          <a:p>
            <a:pPr lvl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Embarcaci</a:t>
            </a:r>
            <a:r>
              <a:rPr lang="en-US" altLang="en-US" sz="26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600" b="1">
                <a:solidFill>
                  <a:srgbClr val="000066"/>
                </a:solidFill>
              </a:rPr>
              <a:t>n que viaja con la corriente (rio abajo) es la que mantiene el rumbo (Stand- On)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6A383BF6-EA77-AF4C-821D-7E27DF4E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AF8F509-D5FD-F349-82E5-D3627364510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48CD7E4A-3A57-B545-A846-E7FA03945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816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Separación del Tráfico</a:t>
            </a:r>
            <a:r>
              <a:rPr lang="en-US" altLang="en-US" sz="2400" b="1" i="1">
                <a:solidFill>
                  <a:srgbClr val="000066"/>
                </a:solidFill>
                <a:latin typeface="Arial Black" panose="020B0604020202020204" pitchFamily="34" charset="0"/>
              </a:rPr>
              <a:t> (Reglas Internacionales</a:t>
            </a: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)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32541295-2D81-8D44-8185-25038A672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554163"/>
            <a:ext cx="89916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En 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reas congestionadas puede haber un Sistema de Tr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fico en Una Sola Direcci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</a:t>
            </a: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Entre o salga solo en el final. Entre a un 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ngulo peque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ñ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</a:t>
            </a: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Evite cruzar el tr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fico, y si es necesario solo en 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lgulo recto</a:t>
            </a: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 ancle en un Sistema de Separaci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de Tr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nsito a menos que sea una emergencia</a:t>
            </a:r>
          </a:p>
          <a:p>
            <a:pPr marL="338138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1C31E779-686A-8A42-B5A2-C805745D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563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800" i="1">
                <a:solidFill>
                  <a:srgbClr val="FF6600"/>
                </a:solidFill>
                <a:latin typeface="Arial Black" panose="020B0604020202020204" pitchFamily="34" charset="0"/>
              </a:rPr>
              <a:t>S</a:t>
            </a: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ervicios de </a:t>
            </a:r>
            <a:r>
              <a:rPr lang="en-US" altLang="en-US" sz="2800" i="1">
                <a:solidFill>
                  <a:srgbClr val="FF6600"/>
                </a:solidFill>
                <a:latin typeface="Arial Black" panose="020B0604020202020204" pitchFamily="34" charset="0"/>
              </a:rPr>
              <a:t>T</a:t>
            </a: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ráfico de </a:t>
            </a:r>
            <a:r>
              <a:rPr lang="en-US" altLang="en-US" sz="2800" i="1">
                <a:solidFill>
                  <a:srgbClr val="FF6600"/>
                </a:solidFill>
                <a:latin typeface="Arial Black" panose="020B0604020202020204" pitchFamily="34" charset="0"/>
              </a:rPr>
              <a:t>E</a:t>
            </a: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mbarcaciones</a:t>
            </a:r>
            <a:b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</a:br>
            <a:endParaRPr lang="en-US" altLang="en-US" sz="4000" i="1">
              <a:solidFill>
                <a:srgbClr val="000066"/>
              </a:solidFill>
              <a:latin typeface="Arial Black" panose="020B0604020202020204" pitchFamily="34" charset="0"/>
            </a:endParaRP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2B57D950-9B53-CC49-B463-2A74F158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El USCG mantiene un VTS (STE </a:t>
            </a:r>
            <a:r>
              <a:rPr lang="en-US" altLang="en-US" sz="2400" b="1">
                <a:solidFill>
                  <a:srgbClr val="000066"/>
                </a:solidFill>
              </a:rPr>
              <a:t>en espa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2400" b="1">
                <a:solidFill>
                  <a:srgbClr val="000066"/>
                </a:solidFill>
              </a:rPr>
              <a:t>ol</a:t>
            </a:r>
            <a:r>
              <a:rPr lang="en-US" altLang="en-US" sz="3200" b="1">
                <a:solidFill>
                  <a:srgbClr val="000066"/>
                </a:solidFill>
              </a:rPr>
              <a:t>) en varios puertos de EU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Conozca de su localizaci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y averigue si usa este sistema 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Debe ser capaz de identificar las boyas que indican los carriles 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Nunca viaje en la direcci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equivocada ni ancle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12CCACA8-E8E4-D248-8F71-A78545D4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E68E1C-14AE-D24F-99C2-AB7F294F252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DACBBD45-B3E1-7643-9501-03E701655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4D6A98-CD65-5C40-9CB7-C68B693E2389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32771" name="Group 2">
            <a:extLst>
              <a:ext uri="{FF2B5EF4-FFF2-40B4-BE49-F238E27FC236}">
                <a16:creationId xmlns:a16="http://schemas.microsoft.com/office/drawing/2014/main" id="{B21B479E-38CC-AF43-943D-F41AD2E9B484}"/>
              </a:ext>
            </a:extLst>
          </p:cNvPr>
          <p:cNvGrpSpPr>
            <a:grpSpLocks/>
          </p:cNvGrpSpPr>
          <p:nvPr/>
        </p:nvGrpSpPr>
        <p:grpSpPr bwMode="auto">
          <a:xfrm>
            <a:off x="0" y="1905000"/>
            <a:ext cx="9137650" cy="4565650"/>
            <a:chOff x="0" y="1152"/>
            <a:chExt cx="5756" cy="2876"/>
          </a:xfrm>
        </p:grpSpPr>
        <p:sp>
          <p:nvSpPr>
            <p:cNvPr id="32780" name="Rectangle 3">
              <a:extLst>
                <a:ext uri="{FF2B5EF4-FFF2-40B4-BE49-F238E27FC236}">
                  <a16:creationId xmlns:a16="http://schemas.microsoft.com/office/drawing/2014/main" id="{5549C62D-1CF1-6145-A4FB-E38CEE9C7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56" cy="2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32781" name="Picture 4">
              <a:extLst>
                <a:ext uri="{FF2B5EF4-FFF2-40B4-BE49-F238E27FC236}">
                  <a16:creationId xmlns:a16="http://schemas.microsoft.com/office/drawing/2014/main" id="{E07CF55A-9E6D-3A40-AE4F-F2A1B2D3F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" y="1157"/>
              <a:ext cx="3648" cy="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2772" name="Text Box 5">
            <a:extLst>
              <a:ext uri="{FF2B5EF4-FFF2-40B4-BE49-F238E27FC236}">
                <a16:creationId xmlns:a16="http://schemas.microsoft.com/office/drawing/2014/main" id="{E1CCFC09-3ED6-5E4D-A2BF-FD3E40C6E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0"/>
            <a:ext cx="8137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Zonas de “Stand-on” o de  “Give Way”/Peligro</a:t>
            </a:r>
            <a:r>
              <a:rPr lang="en-US" altLang="en-US" sz="2600" i="1">
                <a:solidFill>
                  <a:srgbClr val="000066"/>
                </a:solidFill>
                <a:latin typeface="Arial Black" panose="020B0604020202020204" pitchFamily="34" charset="0"/>
              </a:rPr>
              <a:t> </a:t>
            </a:r>
          </a:p>
        </p:txBody>
      </p:sp>
      <p:sp>
        <p:nvSpPr>
          <p:cNvPr id="32773" name="AutoShape 6">
            <a:extLst>
              <a:ext uri="{FF2B5EF4-FFF2-40B4-BE49-F238E27FC236}">
                <a16:creationId xmlns:a16="http://schemas.microsoft.com/office/drawing/2014/main" id="{467A42C7-6DC3-AD48-AEDB-13B2D9C67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4572000"/>
            <a:ext cx="1984375" cy="2057400"/>
          </a:xfrm>
          <a:custGeom>
            <a:avLst/>
            <a:gdLst>
              <a:gd name="T0" fmla="*/ 0 w 1984375"/>
              <a:gd name="T1" fmla="*/ 1561306 h 2057400"/>
              <a:gd name="T2" fmla="*/ 496094 w 1984375"/>
              <a:gd name="T3" fmla="*/ 1065213 h 2057400"/>
              <a:gd name="T4" fmla="*/ 496094 w 1984375"/>
              <a:gd name="T5" fmla="*/ 1313259 h 2057400"/>
              <a:gd name="T6" fmla="*/ 1240234 w 1984375"/>
              <a:gd name="T7" fmla="*/ 1313259 h 2057400"/>
              <a:gd name="T8" fmla="*/ 1240234 w 1984375"/>
              <a:gd name="T9" fmla="*/ 496094 h 2057400"/>
              <a:gd name="T10" fmla="*/ 992188 w 1984375"/>
              <a:gd name="T11" fmla="*/ 496094 h 2057400"/>
              <a:gd name="T12" fmla="*/ 1488281 w 1984375"/>
              <a:gd name="T13" fmla="*/ 0 h 2057400"/>
              <a:gd name="T14" fmla="*/ 1984375 w 1984375"/>
              <a:gd name="T15" fmla="*/ 496094 h 2057400"/>
              <a:gd name="T16" fmla="*/ 1736328 w 1984375"/>
              <a:gd name="T17" fmla="*/ 496094 h 2057400"/>
              <a:gd name="T18" fmla="*/ 1736328 w 1984375"/>
              <a:gd name="T19" fmla="*/ 1809353 h 2057400"/>
              <a:gd name="T20" fmla="*/ 496094 w 1984375"/>
              <a:gd name="T21" fmla="*/ 1809353 h 2057400"/>
              <a:gd name="T22" fmla="*/ 496094 w 1984375"/>
              <a:gd name="T23" fmla="*/ 2057400 h 2057400"/>
              <a:gd name="T24" fmla="*/ 0 w 1984375"/>
              <a:gd name="T25" fmla="*/ 1561306 h 20574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4375"/>
              <a:gd name="T40" fmla="*/ 0 h 2057400"/>
              <a:gd name="T41" fmla="*/ 1984375 w 1984375"/>
              <a:gd name="T42" fmla="*/ 2057400 h 20574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4375" h="2057400">
                <a:moveTo>
                  <a:pt x="0" y="1561306"/>
                </a:moveTo>
                <a:lnTo>
                  <a:pt x="496094" y="1065213"/>
                </a:lnTo>
                <a:lnTo>
                  <a:pt x="496094" y="1313259"/>
                </a:lnTo>
                <a:lnTo>
                  <a:pt x="1240234" y="1313259"/>
                </a:lnTo>
                <a:lnTo>
                  <a:pt x="1240234" y="496094"/>
                </a:lnTo>
                <a:lnTo>
                  <a:pt x="992188" y="496094"/>
                </a:lnTo>
                <a:lnTo>
                  <a:pt x="1488281" y="0"/>
                </a:lnTo>
                <a:lnTo>
                  <a:pt x="1984375" y="496094"/>
                </a:lnTo>
                <a:lnTo>
                  <a:pt x="1736328" y="496094"/>
                </a:lnTo>
                <a:lnTo>
                  <a:pt x="1736328" y="1809353"/>
                </a:lnTo>
                <a:lnTo>
                  <a:pt x="496094" y="1809353"/>
                </a:lnTo>
                <a:lnTo>
                  <a:pt x="496094" y="2057400"/>
                </a:lnTo>
                <a:lnTo>
                  <a:pt x="0" y="1561306"/>
                </a:lnTo>
                <a:close/>
              </a:path>
            </a:pathLst>
          </a:custGeom>
          <a:solidFill>
            <a:srgbClr val="FF0000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400">
                <a:solidFill>
                  <a:srgbClr val="FFFFFF"/>
                </a:solidFill>
              </a:rPr>
              <a:t>Danger Zone</a:t>
            </a:r>
          </a:p>
        </p:txBody>
      </p:sp>
      <p:sp>
        <p:nvSpPr>
          <p:cNvPr id="32774" name="Freeform 7">
            <a:extLst>
              <a:ext uri="{FF2B5EF4-FFF2-40B4-BE49-F238E27FC236}">
                <a16:creationId xmlns:a16="http://schemas.microsoft.com/office/drawing/2014/main" id="{2B518948-044B-E945-AE14-C8F78662E493}"/>
              </a:ext>
            </a:extLst>
          </p:cNvPr>
          <p:cNvSpPr>
            <a:spLocks/>
          </p:cNvSpPr>
          <p:nvPr/>
        </p:nvSpPr>
        <p:spPr bwMode="auto">
          <a:xfrm>
            <a:off x="263525" y="3790950"/>
            <a:ext cx="2300288" cy="260350"/>
          </a:xfrm>
          <a:custGeom>
            <a:avLst/>
            <a:gdLst>
              <a:gd name="T0" fmla="*/ 2300496 w 2300185"/>
              <a:gd name="T1" fmla="*/ 61915 h 260495"/>
              <a:gd name="T2" fmla="*/ 2150571 w 2300185"/>
              <a:gd name="T3" fmla="*/ 46951 h 260495"/>
              <a:gd name="T4" fmla="*/ 2060622 w 2300185"/>
              <a:gd name="T5" fmla="*/ 17022 h 260495"/>
              <a:gd name="T6" fmla="*/ 2015646 w 2300185"/>
              <a:gd name="T7" fmla="*/ 2055 h 260495"/>
              <a:gd name="T8" fmla="*/ 1910700 w 2300185"/>
              <a:gd name="T9" fmla="*/ 17022 h 260495"/>
              <a:gd name="T10" fmla="*/ 1835740 w 2300185"/>
              <a:gd name="T11" fmla="*/ 76880 h 260495"/>
              <a:gd name="T12" fmla="*/ 1311012 w 2300185"/>
              <a:gd name="T13" fmla="*/ 106811 h 260495"/>
              <a:gd name="T14" fmla="*/ 1071137 w 2300185"/>
              <a:gd name="T15" fmla="*/ 121776 h 260495"/>
              <a:gd name="T16" fmla="*/ 996176 w 2300185"/>
              <a:gd name="T17" fmla="*/ 136742 h 260495"/>
              <a:gd name="T18" fmla="*/ 951199 w 2300185"/>
              <a:gd name="T19" fmla="*/ 151706 h 260495"/>
              <a:gd name="T20" fmla="*/ 906223 w 2300185"/>
              <a:gd name="T21" fmla="*/ 136742 h 260495"/>
              <a:gd name="T22" fmla="*/ 801277 w 2300185"/>
              <a:gd name="T23" fmla="*/ 106811 h 260495"/>
              <a:gd name="T24" fmla="*/ 261559 w 2300185"/>
              <a:gd name="T25" fmla="*/ 121776 h 260495"/>
              <a:gd name="T26" fmla="*/ 186596 w 2300185"/>
              <a:gd name="T27" fmla="*/ 196602 h 260495"/>
              <a:gd name="T28" fmla="*/ 141619 w 2300185"/>
              <a:gd name="T29" fmla="*/ 106811 h 260495"/>
              <a:gd name="T30" fmla="*/ 96643 w 2300185"/>
              <a:gd name="T31" fmla="*/ 61915 h 260495"/>
              <a:gd name="T32" fmla="*/ 36676 w 2300185"/>
              <a:gd name="T33" fmla="*/ 2055 h 2604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00185"/>
              <a:gd name="T52" fmla="*/ 0 h 260495"/>
              <a:gd name="T53" fmla="*/ 2300185 w 2300185"/>
              <a:gd name="T54" fmla="*/ 260495 h 2604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00185" h="260495">
                <a:moveTo>
                  <a:pt x="2300185" y="62019"/>
                </a:moveTo>
                <a:cubicBezTo>
                  <a:pt x="2250218" y="57022"/>
                  <a:pt x="2199639" y="56283"/>
                  <a:pt x="2150283" y="47029"/>
                </a:cubicBezTo>
                <a:cubicBezTo>
                  <a:pt x="2119222" y="41205"/>
                  <a:pt x="2090322" y="27043"/>
                  <a:pt x="2060342" y="17049"/>
                </a:cubicBezTo>
                <a:lnTo>
                  <a:pt x="2015372" y="2058"/>
                </a:lnTo>
                <a:cubicBezTo>
                  <a:pt x="1980395" y="7055"/>
                  <a:pt x="1942728" y="2699"/>
                  <a:pt x="1910441" y="17049"/>
                </a:cubicBezTo>
                <a:cubicBezTo>
                  <a:pt x="1809052" y="62111"/>
                  <a:pt x="1952492" y="67772"/>
                  <a:pt x="1835490" y="77009"/>
                </a:cubicBezTo>
                <a:cubicBezTo>
                  <a:pt x="1660863" y="90796"/>
                  <a:pt x="1485719" y="96996"/>
                  <a:pt x="1310834" y="106990"/>
                </a:cubicBezTo>
                <a:cubicBezTo>
                  <a:pt x="1173254" y="152850"/>
                  <a:pt x="1252338" y="140114"/>
                  <a:pt x="1070992" y="121980"/>
                </a:cubicBezTo>
                <a:cubicBezTo>
                  <a:pt x="1046008" y="126977"/>
                  <a:pt x="1020759" y="130791"/>
                  <a:pt x="996041" y="136970"/>
                </a:cubicBezTo>
                <a:cubicBezTo>
                  <a:pt x="980712" y="140802"/>
                  <a:pt x="966871" y="151960"/>
                  <a:pt x="951070" y="151960"/>
                </a:cubicBezTo>
                <a:cubicBezTo>
                  <a:pt x="935269" y="151960"/>
                  <a:pt x="921293" y="141311"/>
                  <a:pt x="906100" y="136970"/>
                </a:cubicBezTo>
                <a:cubicBezTo>
                  <a:pt x="774343" y="99326"/>
                  <a:pt x="908991" y="142931"/>
                  <a:pt x="801169" y="106990"/>
                </a:cubicBezTo>
                <a:cubicBezTo>
                  <a:pt x="621287" y="111987"/>
                  <a:pt x="438338" y="88529"/>
                  <a:pt x="261523" y="121980"/>
                </a:cubicBezTo>
                <a:cubicBezTo>
                  <a:pt x="0" y="171457"/>
                  <a:pt x="440833" y="260495"/>
                  <a:pt x="186572" y="196931"/>
                </a:cubicBezTo>
                <a:cubicBezTo>
                  <a:pt x="171548" y="151857"/>
                  <a:pt x="173891" y="145738"/>
                  <a:pt x="141601" y="106990"/>
                </a:cubicBezTo>
                <a:cubicBezTo>
                  <a:pt x="128030" y="90704"/>
                  <a:pt x="110202" y="78305"/>
                  <a:pt x="96631" y="62019"/>
                </a:cubicBezTo>
                <a:cubicBezTo>
                  <a:pt x="44949" y="0"/>
                  <a:pt x="92380" y="29914"/>
                  <a:pt x="36670" y="2058"/>
                </a:cubicBezTo>
              </a:path>
            </a:pathLst>
          </a:cu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Freeform 8">
            <a:extLst>
              <a:ext uri="{FF2B5EF4-FFF2-40B4-BE49-F238E27FC236}">
                <a16:creationId xmlns:a16="http://schemas.microsoft.com/office/drawing/2014/main" id="{0F67D9E5-058A-AA4B-801F-3C4C21F68E8E}"/>
              </a:ext>
            </a:extLst>
          </p:cNvPr>
          <p:cNvSpPr>
            <a:spLocks/>
          </p:cNvSpPr>
          <p:nvPr/>
        </p:nvSpPr>
        <p:spPr bwMode="auto">
          <a:xfrm>
            <a:off x="195263" y="4646613"/>
            <a:ext cx="2414587" cy="246062"/>
          </a:xfrm>
          <a:custGeom>
            <a:avLst/>
            <a:gdLst>
              <a:gd name="T0" fmla="*/ 2383298 w 2414635"/>
              <a:gd name="T1" fmla="*/ 15465 h 247128"/>
              <a:gd name="T2" fmla="*/ 2278372 w 2414635"/>
              <a:gd name="T3" fmla="*/ 74654 h 247128"/>
              <a:gd name="T4" fmla="*/ 2203423 w 2414635"/>
              <a:gd name="T5" fmla="*/ 104246 h 247128"/>
              <a:gd name="T6" fmla="*/ 2143468 w 2414635"/>
              <a:gd name="T7" fmla="*/ 119044 h 247128"/>
              <a:gd name="T8" fmla="*/ 1948608 w 2414635"/>
              <a:gd name="T9" fmla="*/ 193030 h 247128"/>
              <a:gd name="T10" fmla="*/ 1738758 w 2414635"/>
              <a:gd name="T11" fmla="*/ 237420 h 247128"/>
              <a:gd name="T12" fmla="*/ 1558888 w 2414635"/>
              <a:gd name="T13" fmla="*/ 222623 h 247128"/>
              <a:gd name="T14" fmla="*/ 1543898 w 2414635"/>
              <a:gd name="T15" fmla="*/ 163436 h 247128"/>
              <a:gd name="T16" fmla="*/ 1334048 w 2414635"/>
              <a:gd name="T17" fmla="*/ 148637 h 247128"/>
              <a:gd name="T18" fmla="*/ 1304070 w 2414635"/>
              <a:gd name="T19" fmla="*/ 119044 h 247128"/>
              <a:gd name="T20" fmla="*/ 1229123 w 2414635"/>
              <a:gd name="T21" fmla="*/ 104246 h 247128"/>
              <a:gd name="T22" fmla="*/ 1214132 w 2414635"/>
              <a:gd name="T23" fmla="*/ 59856 h 247128"/>
              <a:gd name="T24" fmla="*/ 1169165 w 2414635"/>
              <a:gd name="T25" fmla="*/ 74654 h 247128"/>
              <a:gd name="T26" fmla="*/ 854388 w 2414635"/>
              <a:gd name="T27" fmla="*/ 45059 h 247128"/>
              <a:gd name="T28" fmla="*/ 194860 w 2414635"/>
              <a:gd name="T29" fmla="*/ 59856 h 247128"/>
              <a:gd name="T30" fmla="*/ 164883 w 2414635"/>
              <a:gd name="T31" fmla="*/ 104246 h 247128"/>
              <a:gd name="T32" fmla="*/ 119915 w 2414635"/>
              <a:gd name="T33" fmla="*/ 193030 h 247128"/>
              <a:gd name="T34" fmla="*/ 0 w 2414635"/>
              <a:gd name="T35" fmla="*/ 207827 h 2471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14635"/>
              <a:gd name="T55" fmla="*/ 0 h 247128"/>
              <a:gd name="T56" fmla="*/ 2414635 w 2414635"/>
              <a:gd name="T57" fmla="*/ 247128 h 2471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14635" h="247128">
                <a:moveTo>
                  <a:pt x="2383436" y="15667"/>
                </a:moveTo>
                <a:cubicBezTo>
                  <a:pt x="2274586" y="51950"/>
                  <a:pt x="2414635" y="0"/>
                  <a:pt x="2278505" y="75628"/>
                </a:cubicBezTo>
                <a:cubicBezTo>
                  <a:pt x="2254983" y="88696"/>
                  <a:pt x="2229081" y="97099"/>
                  <a:pt x="2203554" y="105608"/>
                </a:cubicBezTo>
                <a:cubicBezTo>
                  <a:pt x="2184009" y="112123"/>
                  <a:pt x="2163021" y="113741"/>
                  <a:pt x="2143594" y="120598"/>
                </a:cubicBezTo>
                <a:cubicBezTo>
                  <a:pt x="2077965" y="143761"/>
                  <a:pt x="2016966" y="181900"/>
                  <a:pt x="1948721" y="195549"/>
                </a:cubicBezTo>
                <a:cubicBezTo>
                  <a:pt x="1778618" y="229569"/>
                  <a:pt x="1848255" y="213170"/>
                  <a:pt x="1738859" y="240519"/>
                </a:cubicBezTo>
                <a:cubicBezTo>
                  <a:pt x="1678898" y="235522"/>
                  <a:pt x="1615135" y="247128"/>
                  <a:pt x="1558977" y="225529"/>
                </a:cubicBezTo>
                <a:cubicBezTo>
                  <a:pt x="1539748" y="218133"/>
                  <a:pt x="1563532" y="172084"/>
                  <a:pt x="1543987" y="165569"/>
                </a:cubicBezTo>
                <a:cubicBezTo>
                  <a:pt x="1477454" y="143391"/>
                  <a:pt x="1404079" y="155575"/>
                  <a:pt x="1334125" y="150578"/>
                </a:cubicBezTo>
                <a:cubicBezTo>
                  <a:pt x="1324131" y="140585"/>
                  <a:pt x="1317134" y="126165"/>
                  <a:pt x="1304144" y="120598"/>
                </a:cubicBezTo>
                <a:cubicBezTo>
                  <a:pt x="1280726" y="110562"/>
                  <a:pt x="1250393" y="119741"/>
                  <a:pt x="1229194" y="105608"/>
                </a:cubicBezTo>
                <a:cubicBezTo>
                  <a:pt x="1216047" y="96843"/>
                  <a:pt x="1219200" y="75627"/>
                  <a:pt x="1214203" y="60637"/>
                </a:cubicBezTo>
                <a:cubicBezTo>
                  <a:pt x="1199213" y="65634"/>
                  <a:pt x="1185034" y="75628"/>
                  <a:pt x="1169233" y="75628"/>
                </a:cubicBezTo>
                <a:cubicBezTo>
                  <a:pt x="1046690" y="75628"/>
                  <a:pt x="967052" y="61734"/>
                  <a:pt x="854439" y="45647"/>
                </a:cubicBezTo>
                <a:cubicBezTo>
                  <a:pt x="634583" y="50644"/>
                  <a:pt x="413958" y="41586"/>
                  <a:pt x="194872" y="60637"/>
                </a:cubicBezTo>
                <a:cubicBezTo>
                  <a:pt x="176924" y="62198"/>
                  <a:pt x="172949" y="89494"/>
                  <a:pt x="164892" y="105608"/>
                </a:cubicBezTo>
                <a:cubicBezTo>
                  <a:pt x="146788" y="141817"/>
                  <a:pt x="155722" y="166908"/>
                  <a:pt x="119921" y="195549"/>
                </a:cubicBezTo>
                <a:cubicBezTo>
                  <a:pt x="91308" y="218440"/>
                  <a:pt x="27413" y="210539"/>
                  <a:pt x="0" y="210539"/>
                </a:cubicBezTo>
              </a:path>
            </a:pathLst>
          </a:cu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Freeform 9">
            <a:extLst>
              <a:ext uri="{FF2B5EF4-FFF2-40B4-BE49-F238E27FC236}">
                <a16:creationId xmlns:a16="http://schemas.microsoft.com/office/drawing/2014/main" id="{940D9DD5-633D-7A47-BC31-B4143D6994A4}"/>
              </a:ext>
            </a:extLst>
          </p:cNvPr>
          <p:cNvSpPr>
            <a:spLocks/>
          </p:cNvSpPr>
          <p:nvPr/>
        </p:nvSpPr>
        <p:spPr bwMode="auto">
          <a:xfrm>
            <a:off x="228600" y="4419600"/>
            <a:ext cx="1614488" cy="403225"/>
          </a:xfrm>
          <a:custGeom>
            <a:avLst/>
            <a:gdLst>
              <a:gd name="T0" fmla="*/ 837073 w 2009964"/>
              <a:gd name="T1" fmla="*/ 0 h 355580"/>
              <a:gd name="T2" fmla="*/ 818344 w 2009964"/>
              <a:gd name="T3" fmla="*/ 24778 h 355580"/>
              <a:gd name="T4" fmla="*/ 662274 w 2009964"/>
              <a:gd name="T5" fmla="*/ 74331 h 355580"/>
              <a:gd name="T6" fmla="*/ 631060 w 2009964"/>
              <a:gd name="T7" fmla="*/ 173442 h 355580"/>
              <a:gd name="T8" fmla="*/ 612331 w 2009964"/>
              <a:gd name="T9" fmla="*/ 198220 h 355580"/>
              <a:gd name="T10" fmla="*/ 587360 w 2009964"/>
              <a:gd name="T11" fmla="*/ 173442 h 355580"/>
              <a:gd name="T12" fmla="*/ 543660 w 2009964"/>
              <a:gd name="T13" fmla="*/ 74331 h 355580"/>
              <a:gd name="T14" fmla="*/ 512446 w 2009964"/>
              <a:gd name="T15" fmla="*/ 173442 h 355580"/>
              <a:gd name="T16" fmla="*/ 493717 w 2009964"/>
              <a:gd name="T17" fmla="*/ 198220 h 355580"/>
              <a:gd name="T18" fmla="*/ 437533 w 2009964"/>
              <a:gd name="T19" fmla="*/ 222996 h 355580"/>
              <a:gd name="T20" fmla="*/ 406318 w 2009964"/>
              <a:gd name="T21" fmla="*/ 173442 h 355580"/>
              <a:gd name="T22" fmla="*/ 368861 w 2009964"/>
              <a:gd name="T23" fmla="*/ 198220 h 355580"/>
              <a:gd name="T24" fmla="*/ 343890 w 2009964"/>
              <a:gd name="T25" fmla="*/ 222996 h 355580"/>
              <a:gd name="T26" fmla="*/ 244005 w 2009964"/>
              <a:gd name="T27" fmla="*/ 396438 h 355580"/>
              <a:gd name="T28" fmla="*/ 131633 w 2009964"/>
              <a:gd name="T29" fmla="*/ 495549 h 355580"/>
              <a:gd name="T30" fmla="*/ 56719 w 2009964"/>
              <a:gd name="T31" fmla="*/ 545103 h 355580"/>
              <a:gd name="T32" fmla="*/ 13020 w 2009964"/>
              <a:gd name="T33" fmla="*/ 396438 h 355580"/>
              <a:gd name="T34" fmla="*/ 19263 w 2009964"/>
              <a:gd name="T35" fmla="*/ 322107 h 355580"/>
              <a:gd name="T36" fmla="*/ 25505 w 2009964"/>
              <a:gd name="T37" fmla="*/ 421218 h 355580"/>
              <a:gd name="T38" fmla="*/ 56719 w 2009964"/>
              <a:gd name="T39" fmla="*/ 445996 h 355580"/>
              <a:gd name="T40" fmla="*/ 81691 w 2009964"/>
              <a:gd name="T41" fmla="*/ 470772 h 355580"/>
              <a:gd name="T42" fmla="*/ 100419 w 2009964"/>
              <a:gd name="T43" fmla="*/ 495549 h 355580"/>
              <a:gd name="T44" fmla="*/ 137877 w 2009964"/>
              <a:gd name="T45" fmla="*/ 495549 h 3555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9964"/>
              <a:gd name="T70" fmla="*/ 0 h 355580"/>
              <a:gd name="T71" fmla="*/ 2009964 w 2009964"/>
              <a:gd name="T72" fmla="*/ 355580 h 3555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9964" h="355580">
                <a:moveTo>
                  <a:pt x="2009964" y="0"/>
                </a:moveTo>
                <a:cubicBezTo>
                  <a:pt x="1994974" y="4997"/>
                  <a:pt x="1980323" y="11158"/>
                  <a:pt x="1964994" y="14990"/>
                </a:cubicBezTo>
                <a:cubicBezTo>
                  <a:pt x="1835194" y="47440"/>
                  <a:pt x="1745569" y="37204"/>
                  <a:pt x="1590240" y="44970"/>
                </a:cubicBezTo>
                <a:cubicBezTo>
                  <a:pt x="1562355" y="72855"/>
                  <a:pt x="1553108" y="86022"/>
                  <a:pt x="1515289" y="104931"/>
                </a:cubicBezTo>
                <a:cubicBezTo>
                  <a:pt x="1501156" y="111997"/>
                  <a:pt x="1485308" y="114924"/>
                  <a:pt x="1470318" y="119921"/>
                </a:cubicBezTo>
                <a:cubicBezTo>
                  <a:pt x="1450331" y="114924"/>
                  <a:pt x="1428785" y="114144"/>
                  <a:pt x="1410358" y="104931"/>
                </a:cubicBezTo>
                <a:cubicBezTo>
                  <a:pt x="1228844" y="14175"/>
                  <a:pt x="1442981" y="90824"/>
                  <a:pt x="1305426" y="44970"/>
                </a:cubicBezTo>
                <a:cubicBezTo>
                  <a:pt x="1155362" y="82488"/>
                  <a:pt x="1309330" y="26078"/>
                  <a:pt x="1230476" y="104931"/>
                </a:cubicBezTo>
                <a:cubicBezTo>
                  <a:pt x="1219303" y="116104"/>
                  <a:pt x="1201091" y="117323"/>
                  <a:pt x="1185505" y="119921"/>
                </a:cubicBezTo>
                <a:cubicBezTo>
                  <a:pt x="1140874" y="127359"/>
                  <a:pt x="1095564" y="129914"/>
                  <a:pt x="1050594" y="134911"/>
                </a:cubicBezTo>
                <a:cubicBezTo>
                  <a:pt x="915711" y="179871"/>
                  <a:pt x="1097414" y="135374"/>
                  <a:pt x="975643" y="104931"/>
                </a:cubicBezTo>
                <a:cubicBezTo>
                  <a:pt x="946157" y="97559"/>
                  <a:pt x="915506" y="113960"/>
                  <a:pt x="885702" y="119921"/>
                </a:cubicBezTo>
                <a:cubicBezTo>
                  <a:pt x="865500" y="123961"/>
                  <a:pt x="844870" y="127260"/>
                  <a:pt x="825741" y="134911"/>
                </a:cubicBezTo>
                <a:cubicBezTo>
                  <a:pt x="744719" y="167320"/>
                  <a:pt x="670557" y="218677"/>
                  <a:pt x="585899" y="239842"/>
                </a:cubicBezTo>
                <a:cubicBezTo>
                  <a:pt x="465782" y="269872"/>
                  <a:pt x="445487" y="276966"/>
                  <a:pt x="316076" y="299803"/>
                </a:cubicBezTo>
                <a:cubicBezTo>
                  <a:pt x="0" y="355580"/>
                  <a:pt x="379858" y="281050"/>
                  <a:pt x="136194" y="329783"/>
                </a:cubicBezTo>
                <a:cubicBezTo>
                  <a:pt x="2946" y="296472"/>
                  <a:pt x="2947" y="338944"/>
                  <a:pt x="31263" y="239842"/>
                </a:cubicBezTo>
                <a:cubicBezTo>
                  <a:pt x="35604" y="224649"/>
                  <a:pt x="41256" y="209862"/>
                  <a:pt x="46253" y="194872"/>
                </a:cubicBezTo>
                <a:cubicBezTo>
                  <a:pt x="51250" y="214859"/>
                  <a:pt x="45416" y="241644"/>
                  <a:pt x="61243" y="254833"/>
                </a:cubicBezTo>
                <a:cubicBezTo>
                  <a:pt x="80816" y="271144"/>
                  <a:pt x="111322" y="264296"/>
                  <a:pt x="136194" y="269823"/>
                </a:cubicBezTo>
                <a:cubicBezTo>
                  <a:pt x="156305" y="274292"/>
                  <a:pt x="176345" y="279153"/>
                  <a:pt x="196154" y="284813"/>
                </a:cubicBezTo>
                <a:cubicBezTo>
                  <a:pt x="211347" y="289154"/>
                  <a:pt x="225420" y="298058"/>
                  <a:pt x="241125" y="299803"/>
                </a:cubicBezTo>
                <a:cubicBezTo>
                  <a:pt x="270922" y="303114"/>
                  <a:pt x="301086" y="299803"/>
                  <a:pt x="331066" y="299803"/>
                </a:cubicBezTo>
              </a:path>
            </a:pathLst>
          </a:cu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Freeform 10">
            <a:extLst>
              <a:ext uri="{FF2B5EF4-FFF2-40B4-BE49-F238E27FC236}">
                <a16:creationId xmlns:a16="http://schemas.microsoft.com/office/drawing/2014/main" id="{9B854C59-131C-D44F-B866-485833286FC3}"/>
              </a:ext>
            </a:extLst>
          </p:cNvPr>
          <p:cNvSpPr>
            <a:spLocks/>
          </p:cNvSpPr>
          <p:nvPr/>
        </p:nvSpPr>
        <p:spPr bwMode="auto">
          <a:xfrm>
            <a:off x="344488" y="4014788"/>
            <a:ext cx="1439862" cy="168275"/>
          </a:xfrm>
          <a:custGeom>
            <a:avLst/>
            <a:gdLst>
              <a:gd name="T0" fmla="*/ 1441475 w 1439056"/>
              <a:gd name="T1" fmla="*/ 108468 h 167587"/>
              <a:gd name="T2" fmla="*/ 1126153 w 1439056"/>
              <a:gd name="T3" fmla="*/ 93292 h 167587"/>
              <a:gd name="T4" fmla="*/ 1051076 w 1439056"/>
              <a:gd name="T5" fmla="*/ 78117 h 167587"/>
              <a:gd name="T6" fmla="*/ 1006029 w 1439056"/>
              <a:gd name="T7" fmla="*/ 47765 h 167587"/>
              <a:gd name="T8" fmla="*/ 960983 w 1439056"/>
              <a:gd name="T9" fmla="*/ 62941 h 167587"/>
              <a:gd name="T10" fmla="*/ 870890 w 1439056"/>
              <a:gd name="T11" fmla="*/ 17415 h 167587"/>
              <a:gd name="T12" fmla="*/ 810830 w 1439056"/>
              <a:gd name="T13" fmla="*/ 93292 h 167587"/>
              <a:gd name="T14" fmla="*/ 750768 w 1439056"/>
              <a:gd name="T15" fmla="*/ 153995 h 167587"/>
              <a:gd name="T16" fmla="*/ 510522 w 1439056"/>
              <a:gd name="T17" fmla="*/ 153995 h 167587"/>
              <a:gd name="T18" fmla="*/ 0 w 1439056"/>
              <a:gd name="T19" fmla="*/ 169171 h 167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9056"/>
              <a:gd name="T31" fmla="*/ 0 h 167587"/>
              <a:gd name="T32" fmla="*/ 1439056 w 1439056"/>
              <a:gd name="T33" fmla="*/ 167587 h 167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9056" h="167587">
                <a:moveTo>
                  <a:pt x="1439056" y="107143"/>
                </a:moveTo>
                <a:cubicBezTo>
                  <a:pt x="1334125" y="102146"/>
                  <a:pt x="1229003" y="100210"/>
                  <a:pt x="1124262" y="92153"/>
                </a:cubicBezTo>
                <a:cubicBezTo>
                  <a:pt x="1098859" y="90199"/>
                  <a:pt x="1073167" y="86109"/>
                  <a:pt x="1049311" y="77163"/>
                </a:cubicBezTo>
                <a:cubicBezTo>
                  <a:pt x="1032442" y="70837"/>
                  <a:pt x="1019331" y="57176"/>
                  <a:pt x="1004341" y="47182"/>
                </a:cubicBezTo>
                <a:cubicBezTo>
                  <a:pt x="989351" y="52179"/>
                  <a:pt x="975171" y="62173"/>
                  <a:pt x="959370" y="62173"/>
                </a:cubicBezTo>
                <a:cubicBezTo>
                  <a:pt x="928342" y="62173"/>
                  <a:pt x="892163" y="32358"/>
                  <a:pt x="869429" y="17202"/>
                </a:cubicBezTo>
                <a:cubicBezTo>
                  <a:pt x="759849" y="90255"/>
                  <a:pt x="875292" y="0"/>
                  <a:pt x="809469" y="92153"/>
                </a:cubicBezTo>
                <a:cubicBezTo>
                  <a:pt x="793040" y="115154"/>
                  <a:pt x="749508" y="152114"/>
                  <a:pt x="749508" y="152114"/>
                </a:cubicBezTo>
                <a:cubicBezTo>
                  <a:pt x="522747" y="123767"/>
                  <a:pt x="736428" y="140485"/>
                  <a:pt x="509665" y="152114"/>
                </a:cubicBezTo>
                <a:cubicBezTo>
                  <a:pt x="207942" y="167587"/>
                  <a:pt x="182737" y="167104"/>
                  <a:pt x="0" y="167104"/>
                </a:cubicBezTo>
              </a:path>
            </a:pathLst>
          </a:cu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Freeform 11">
            <a:extLst>
              <a:ext uri="{FF2B5EF4-FFF2-40B4-BE49-F238E27FC236}">
                <a16:creationId xmlns:a16="http://schemas.microsoft.com/office/drawing/2014/main" id="{D958B192-900C-9141-BBD0-3FFF021D48D1}"/>
              </a:ext>
            </a:extLst>
          </p:cNvPr>
          <p:cNvSpPr>
            <a:spLocks/>
          </p:cNvSpPr>
          <p:nvPr/>
        </p:nvSpPr>
        <p:spPr bwMode="auto">
          <a:xfrm>
            <a:off x="569913" y="4497388"/>
            <a:ext cx="1333500" cy="82550"/>
          </a:xfrm>
          <a:custGeom>
            <a:avLst/>
            <a:gdLst>
              <a:gd name="T0" fmla="*/ 1332251 w 1334125"/>
              <a:gd name="T1" fmla="*/ 43200 h 83944"/>
              <a:gd name="T2" fmla="*/ 1032869 w 1334125"/>
              <a:gd name="T3" fmla="*/ 43200 h 83944"/>
              <a:gd name="T4" fmla="*/ 1002930 w 1334125"/>
              <a:gd name="T5" fmla="*/ 14688 h 83944"/>
              <a:gd name="T6" fmla="*/ 972992 w 1334125"/>
              <a:gd name="T7" fmla="*/ 43200 h 83944"/>
              <a:gd name="T8" fmla="*/ 748455 w 1334125"/>
              <a:gd name="T9" fmla="*/ 43200 h 83944"/>
              <a:gd name="T10" fmla="*/ 703548 w 1334125"/>
              <a:gd name="T11" fmla="*/ 28944 h 83944"/>
              <a:gd name="T12" fmla="*/ 658640 w 1334125"/>
              <a:gd name="T13" fmla="*/ 432 h 83944"/>
              <a:gd name="T14" fmla="*/ 359259 w 1334125"/>
              <a:gd name="T15" fmla="*/ 14688 h 83944"/>
              <a:gd name="T16" fmla="*/ 0 w 1334125"/>
              <a:gd name="T17" fmla="*/ 432 h 839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4125"/>
              <a:gd name="T28" fmla="*/ 0 h 83944"/>
              <a:gd name="T29" fmla="*/ 1334125 w 1334125"/>
              <a:gd name="T30" fmla="*/ 83944 h 839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4125" h="83944">
                <a:moveTo>
                  <a:pt x="1334125" y="45425"/>
                </a:moveTo>
                <a:cubicBezTo>
                  <a:pt x="1218565" y="83944"/>
                  <a:pt x="1250350" y="79535"/>
                  <a:pt x="1034322" y="45425"/>
                </a:cubicBezTo>
                <a:cubicBezTo>
                  <a:pt x="1020362" y="43221"/>
                  <a:pt x="1014335" y="25438"/>
                  <a:pt x="1004341" y="15444"/>
                </a:cubicBezTo>
                <a:cubicBezTo>
                  <a:pt x="994348" y="25438"/>
                  <a:pt x="986480" y="38154"/>
                  <a:pt x="974361" y="45425"/>
                </a:cubicBezTo>
                <a:cubicBezTo>
                  <a:pt x="912136" y="82760"/>
                  <a:pt x="793482" y="49089"/>
                  <a:pt x="749508" y="45425"/>
                </a:cubicBezTo>
                <a:cubicBezTo>
                  <a:pt x="734518" y="40428"/>
                  <a:pt x="718671" y="37501"/>
                  <a:pt x="704538" y="30435"/>
                </a:cubicBezTo>
                <a:cubicBezTo>
                  <a:pt x="688424" y="22378"/>
                  <a:pt x="677566" y="1237"/>
                  <a:pt x="659567" y="454"/>
                </a:cubicBezTo>
                <a:lnTo>
                  <a:pt x="359764" y="15444"/>
                </a:lnTo>
                <a:cubicBezTo>
                  <a:pt x="19998" y="0"/>
                  <a:pt x="140022" y="454"/>
                  <a:pt x="0" y="454"/>
                </a:cubicBezTo>
              </a:path>
            </a:pathLst>
          </a:cu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Freeform 12">
            <a:extLst>
              <a:ext uri="{FF2B5EF4-FFF2-40B4-BE49-F238E27FC236}">
                <a16:creationId xmlns:a16="http://schemas.microsoft.com/office/drawing/2014/main" id="{1EBFC0DF-5959-0C47-B8AC-920D7551DB4F}"/>
              </a:ext>
            </a:extLst>
          </p:cNvPr>
          <p:cNvSpPr>
            <a:spLocks/>
          </p:cNvSpPr>
          <p:nvPr/>
        </p:nvSpPr>
        <p:spPr bwMode="auto">
          <a:xfrm>
            <a:off x="69850" y="4287838"/>
            <a:ext cx="1563688" cy="198437"/>
          </a:xfrm>
          <a:custGeom>
            <a:avLst/>
            <a:gdLst>
              <a:gd name="T0" fmla="*/ 1563630 w 1563717"/>
              <a:gd name="T1" fmla="*/ 59720 h 198704"/>
              <a:gd name="T2" fmla="*/ 1293822 w 1563717"/>
              <a:gd name="T3" fmla="*/ 44790 h 198704"/>
              <a:gd name="T4" fmla="*/ 1188897 w 1563717"/>
              <a:gd name="T5" fmla="*/ 44790 h 198704"/>
              <a:gd name="T6" fmla="*/ 1053994 w 1563717"/>
              <a:gd name="T7" fmla="*/ 59720 h 198704"/>
              <a:gd name="T8" fmla="*/ 1009024 w 1563717"/>
              <a:gd name="T9" fmla="*/ 89578 h 198704"/>
              <a:gd name="T10" fmla="*/ 904099 w 1563717"/>
              <a:gd name="T11" fmla="*/ 74649 h 198704"/>
              <a:gd name="T12" fmla="*/ 859131 w 1563717"/>
              <a:gd name="T13" fmla="*/ 89578 h 198704"/>
              <a:gd name="T14" fmla="*/ 784183 w 1563717"/>
              <a:gd name="T15" fmla="*/ 104508 h 198704"/>
              <a:gd name="T16" fmla="*/ 739216 w 1563717"/>
              <a:gd name="T17" fmla="*/ 134368 h 198704"/>
              <a:gd name="T18" fmla="*/ 574333 w 1563717"/>
              <a:gd name="T19" fmla="*/ 149299 h 198704"/>
              <a:gd name="T20" fmla="*/ 559346 w 1563717"/>
              <a:gd name="T21" fmla="*/ 194088 h 198704"/>
              <a:gd name="T22" fmla="*/ 514375 w 1563717"/>
              <a:gd name="T23" fmla="*/ 134368 h 198704"/>
              <a:gd name="T24" fmla="*/ 499388 w 1563717"/>
              <a:gd name="T25" fmla="*/ 89578 h 198704"/>
              <a:gd name="T26" fmla="*/ 304525 w 1563717"/>
              <a:gd name="T27" fmla="*/ 74649 h 198704"/>
              <a:gd name="T28" fmla="*/ 154632 w 1563717"/>
              <a:gd name="T29" fmla="*/ 59720 h 198704"/>
              <a:gd name="T30" fmla="*/ 94675 w 1563717"/>
              <a:gd name="T31" fmla="*/ 44790 h 198704"/>
              <a:gd name="T32" fmla="*/ 4740 w 1563717"/>
              <a:gd name="T33" fmla="*/ 0 h 1987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63717"/>
              <a:gd name="T52" fmla="*/ 0 h 198704"/>
              <a:gd name="T53" fmla="*/ 1563717 w 1563717"/>
              <a:gd name="T54" fmla="*/ 198704 h 1987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63717" h="198704">
                <a:moveTo>
                  <a:pt x="1563717" y="59961"/>
                </a:moveTo>
                <a:cubicBezTo>
                  <a:pt x="1473776" y="54964"/>
                  <a:pt x="1383974" y="44970"/>
                  <a:pt x="1293894" y="44970"/>
                </a:cubicBezTo>
                <a:cubicBezTo>
                  <a:pt x="1143360" y="44970"/>
                  <a:pt x="1376405" y="91834"/>
                  <a:pt x="1188963" y="44970"/>
                </a:cubicBezTo>
                <a:cubicBezTo>
                  <a:pt x="1143992" y="49967"/>
                  <a:pt x="1097947" y="48987"/>
                  <a:pt x="1054051" y="59961"/>
                </a:cubicBezTo>
                <a:cubicBezTo>
                  <a:pt x="1036573" y="64331"/>
                  <a:pt x="1027007" y="88148"/>
                  <a:pt x="1009081" y="89941"/>
                </a:cubicBezTo>
                <a:cubicBezTo>
                  <a:pt x="973924" y="93457"/>
                  <a:pt x="939127" y="79948"/>
                  <a:pt x="904150" y="74951"/>
                </a:cubicBezTo>
                <a:cubicBezTo>
                  <a:pt x="889160" y="79948"/>
                  <a:pt x="874508" y="86109"/>
                  <a:pt x="859179" y="89941"/>
                </a:cubicBezTo>
                <a:cubicBezTo>
                  <a:pt x="834461" y="96120"/>
                  <a:pt x="808084" y="95985"/>
                  <a:pt x="784228" y="104931"/>
                </a:cubicBezTo>
                <a:cubicBezTo>
                  <a:pt x="767359" y="111257"/>
                  <a:pt x="756874" y="131136"/>
                  <a:pt x="739258" y="134911"/>
                </a:cubicBezTo>
                <a:cubicBezTo>
                  <a:pt x="685292" y="146475"/>
                  <a:pt x="629330" y="144905"/>
                  <a:pt x="574366" y="149902"/>
                </a:cubicBezTo>
                <a:cubicBezTo>
                  <a:pt x="569369" y="164892"/>
                  <a:pt x="574705" y="198704"/>
                  <a:pt x="559376" y="194872"/>
                </a:cubicBezTo>
                <a:cubicBezTo>
                  <a:pt x="535138" y="188812"/>
                  <a:pt x="526801" y="156603"/>
                  <a:pt x="514405" y="134911"/>
                </a:cubicBezTo>
                <a:cubicBezTo>
                  <a:pt x="506566" y="121192"/>
                  <a:pt x="514608" y="94282"/>
                  <a:pt x="499415" y="89941"/>
                </a:cubicBezTo>
                <a:cubicBezTo>
                  <a:pt x="436772" y="72043"/>
                  <a:pt x="369447" y="80595"/>
                  <a:pt x="304543" y="74951"/>
                </a:cubicBezTo>
                <a:cubicBezTo>
                  <a:pt x="254515" y="70601"/>
                  <a:pt x="204608" y="64958"/>
                  <a:pt x="154641" y="59961"/>
                </a:cubicBezTo>
                <a:cubicBezTo>
                  <a:pt x="134654" y="54964"/>
                  <a:pt x="114414" y="50890"/>
                  <a:pt x="94681" y="44970"/>
                </a:cubicBezTo>
                <a:cubicBezTo>
                  <a:pt x="0" y="16565"/>
                  <a:pt x="4740" y="46093"/>
                  <a:pt x="4740" y="0"/>
                </a:cubicBezTo>
              </a:path>
            </a:pathLst>
          </a:cu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5B54D2DF-87BD-CB42-BD65-3B10D404C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DE8F73-E2D5-AD46-A0F3-6ECA8E3C612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22E190F-9446-4F4B-90EA-92BEECB2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828800"/>
            <a:ext cx="4419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3C9C0792-A2A2-6A4A-82DC-87098AE8E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008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153E69CA-C0B9-2844-AE3C-6E65F495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“Stand-On” o “Give Way”</a:t>
            </a:r>
          </a:p>
        </p:txBody>
      </p:sp>
      <p:sp>
        <p:nvSpPr>
          <p:cNvPr id="33798" name="Text Box 5">
            <a:extLst>
              <a:ext uri="{FF2B5EF4-FFF2-40B4-BE49-F238E27FC236}">
                <a16:creationId xmlns:a16="http://schemas.microsoft.com/office/drawing/2014/main" id="{C993DE2D-2AAE-4547-BC64-952E9179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3200" b="1">
                <a:solidFill>
                  <a:srgbClr val="000066"/>
                </a:solidFill>
              </a:rPr>
              <a:t>Quien es “stand on” cuando veas loa siguiente: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Luz roja /Verde a la vez?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Luz blanca acercandose?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Luz Roja?</a:t>
            </a:r>
          </a:p>
        </p:txBody>
      </p:sp>
      <p:sp>
        <p:nvSpPr>
          <p:cNvPr id="33799" name="Rectangle 6">
            <a:extLst>
              <a:ext uri="{FF2B5EF4-FFF2-40B4-BE49-F238E27FC236}">
                <a16:creationId xmlns:a16="http://schemas.microsoft.com/office/drawing/2014/main" id="{47BA17D8-73A8-6A4E-98B3-61A200C5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4131AD0D-5E55-044F-BCA9-31F0C7AE0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97DD1A-D424-9047-AFC1-73835E5EA47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FFA29372-FEE7-A041-8132-A50BC00D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Objectivos del Capítulo (2)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530DB1CE-DFB4-1B42-BAFD-E30AC629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Conducta Segura de su Embarcaci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Las Se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ales Sonoras Apropiadas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Configuraci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Correcta de sus Luces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Operando con Visibilidad Restricta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¿Que significan las Luces y las Formas para Usted?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Se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ales Legales de Peligro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0CA0CA4A-816C-EB43-B44F-E74DB825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2912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FF53E9C3-3251-184C-8F97-16D954331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5C2473D-0D06-DB40-A197-08DCD2F0302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A0A42EDA-0C3F-CE42-979B-16B8709B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Situaciones para “Pasar”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164DA9AC-6BFD-EB4F-9B9F-718AB28B1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371600"/>
            <a:ext cx="85042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Se encuentran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De frente o cercano a este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Babor a Babor es preferido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Ninguno con </a:t>
            </a:r>
            <a:r>
              <a:rPr lang="en-US" altLang="en-US" sz="4000" b="1">
                <a:solidFill>
                  <a:srgbClr val="FF6600"/>
                </a:solidFill>
              </a:rPr>
              <a:t>derecho a paso</a:t>
            </a:r>
          </a:p>
          <a:p>
            <a:pPr lvl="2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UNA excepci</a:t>
            </a:r>
            <a:r>
              <a:rPr lang="en-US" altLang="en-US" sz="40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4000" b="1">
                <a:solidFill>
                  <a:srgbClr val="000066"/>
                </a:solidFill>
              </a:rPr>
              <a:t>n – El </a:t>
            </a:r>
            <a:r>
              <a:rPr lang="en-US" altLang="en-US" sz="4000" b="1">
                <a:solidFill>
                  <a:srgbClr val="FF6600"/>
                </a:solidFill>
              </a:rPr>
              <a:t>derecho a paso</a:t>
            </a:r>
            <a:r>
              <a:rPr lang="en-US" altLang="en-US" sz="4000" b="1">
                <a:solidFill>
                  <a:srgbClr val="000066"/>
                </a:solidFill>
              </a:rPr>
              <a:t> le corresponde a embarcaciones que van rio abajo en un canal estrecho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B81C1F02-EFF9-B54C-B5C4-A74B45DBE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26F91E-E4D1-5543-ADC7-A573A6278E0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F5BCD408-BC08-0840-B694-BA5D4552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Situaciones para “Pasar”</a:t>
            </a: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3814FDB9-DE3A-3A43-B2F2-5CC814E0B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Rebasando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No vemos luces visibles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Luz blanca de la proa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Rebasando – contin</a:t>
            </a:r>
            <a:r>
              <a:rPr lang="en-US" altLang="en-US" sz="40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4000" b="1">
                <a:solidFill>
                  <a:srgbClr val="000066"/>
                </a:solidFill>
              </a:rPr>
              <a:t>e sobrepasando hasta que est</a:t>
            </a:r>
            <a:r>
              <a:rPr lang="en-US" altLang="en-US" sz="4000" b="1">
                <a:solidFill>
                  <a:srgbClr val="000066"/>
                </a:solidFill>
                <a:cs typeface="Arial" panose="020B0604020202020204" pitchFamily="34" charset="0"/>
              </a:rPr>
              <a:t>é </a:t>
            </a:r>
            <a:r>
              <a:rPr lang="en-US" altLang="en-US" sz="4000" b="1">
                <a:solidFill>
                  <a:srgbClr val="000066"/>
                </a:solidFill>
              </a:rPr>
              <a:t>totalmente fuera del paso del otro bote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4539CF54-32DE-5F4D-BA3E-C6848C8CB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FF182A-39F8-3E40-9CDD-FBB4660923C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73F9998A-6A21-AC42-8366-A2CB864A1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Situaciones para “Pasar”</a:t>
            </a: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CFB73DFC-9A8D-F94E-BBA3-34150038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Crusandose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Luz lateral es visible</a:t>
            </a: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000066"/>
              </a:buClr>
              <a:buFont typeface="Times New Roman" panose="02020603050405020304" pitchFamily="18" charset="0"/>
              <a:buChar char="•"/>
            </a:pPr>
            <a:r>
              <a:rPr lang="en-US" altLang="en-US" sz="4000" b="1">
                <a:solidFill>
                  <a:srgbClr val="000066"/>
                </a:solidFill>
              </a:rPr>
              <a:t>Right’s right – pase por la popa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2339EF7E-07C1-7140-991F-3C3F38486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B65F84-CC2B-F545-8469-83A06932B44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31CD865-285B-5E4B-914A-793992F3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2563" y="3108325"/>
            <a:ext cx="9144001" cy="274638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2" name="Text Box 3">
            <a:extLst>
              <a:ext uri="{FF2B5EF4-FFF2-40B4-BE49-F238E27FC236}">
                <a16:creationId xmlns:a16="http://schemas.microsoft.com/office/drawing/2014/main" id="{ADF11263-A898-804D-823E-40808DD09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El Riesgo de una Colisión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FBA2EA25-2BB7-4346-9A27-7E9A58C77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En las reglas  de aguas interiores significa que intento actuar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En las reglas Internacionales son la acci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ón</a:t>
            </a:r>
            <a:r>
              <a:rPr lang="en-US" altLang="en-US" sz="2800" b="1">
                <a:solidFill>
                  <a:srgbClr val="000066"/>
                </a:solidFill>
              </a:rPr>
              <a:t> que tomar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800" b="1">
                <a:solidFill>
                  <a:srgbClr val="000066"/>
                </a:solidFill>
              </a:rPr>
              <a:t>s</a:t>
            </a:r>
          </a:p>
        </p:txBody>
      </p:sp>
      <p:pic>
        <p:nvPicPr>
          <p:cNvPr id="37894" name="Picture 5">
            <a:extLst>
              <a:ext uri="{FF2B5EF4-FFF2-40B4-BE49-F238E27FC236}">
                <a16:creationId xmlns:a16="http://schemas.microsoft.com/office/drawing/2014/main" id="{6A1DEC61-FFC3-B544-B529-BB074E36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9916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5" name="Text Box 6">
            <a:extLst>
              <a:ext uri="{FF2B5EF4-FFF2-40B4-BE49-F238E27FC236}">
                <a16:creationId xmlns:a16="http://schemas.microsoft.com/office/drawing/2014/main" id="{561BD1B1-3739-5A42-84B8-3DCBEB24F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77000"/>
            <a:ext cx="33528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</a:t>
            </a:r>
            <a:r>
              <a:rPr lang="en-US" altLang="en-US" sz="800" i="1">
                <a:solidFill>
                  <a:srgbClr val="000066"/>
                </a:solidFill>
              </a:rPr>
              <a:t>Federal Requirements &amp; Safety Tips for Recreational Boats, U.S. Coast Guard Office of Boating Safety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9EE25ED-C350-B146-82AE-B21A8DC29CC8}"/>
              </a:ext>
            </a:extLst>
          </p:cNvPr>
          <p:cNvSpPr/>
          <p:nvPr/>
        </p:nvSpPr>
        <p:spPr bwMode="auto">
          <a:xfrm>
            <a:off x="2362200" y="5181600"/>
            <a:ext cx="152400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PR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7F68720-EB34-BE44-BFC6-0FAD1397CAC0}"/>
              </a:ext>
            </a:extLst>
          </p:cNvPr>
          <p:cNvSpPr/>
          <p:nvPr/>
        </p:nvSpPr>
        <p:spPr bwMode="auto">
          <a:xfrm>
            <a:off x="6553200" y="4343400"/>
            <a:ext cx="152400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PR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37898" name="Flowchart: Connector 12">
            <a:extLst>
              <a:ext uri="{FF2B5EF4-FFF2-40B4-BE49-F238E27FC236}">
                <a16:creationId xmlns:a16="http://schemas.microsoft.com/office/drawing/2014/main" id="{63DB3B5D-73A8-8F4A-9D2E-80ACABF4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91200"/>
            <a:ext cx="228600" cy="152400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 altLang="en-US"/>
          </a:p>
        </p:txBody>
      </p:sp>
      <p:sp>
        <p:nvSpPr>
          <p:cNvPr id="37899" name="Flowchart: Connector 13">
            <a:extLst>
              <a:ext uri="{FF2B5EF4-FFF2-40B4-BE49-F238E27FC236}">
                <a16:creationId xmlns:a16="http://schemas.microsoft.com/office/drawing/2014/main" id="{DE98E971-242A-1146-AD51-0C6686ACC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257800"/>
            <a:ext cx="228600" cy="152400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PR" alt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DE514F-0DEE-B64F-96A7-173056C62CA3}"/>
              </a:ext>
            </a:extLst>
          </p:cNvPr>
          <p:cNvSpPr/>
          <p:nvPr/>
        </p:nvSpPr>
        <p:spPr bwMode="auto">
          <a:xfrm>
            <a:off x="6096000" y="49530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PR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88509B3-D040-934D-9C78-11D81643C19F}"/>
              </a:ext>
            </a:extLst>
          </p:cNvPr>
          <p:cNvSpPr/>
          <p:nvPr/>
        </p:nvSpPr>
        <p:spPr bwMode="auto">
          <a:xfrm>
            <a:off x="1905000" y="45720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PR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E593F40F-D788-E54E-9D88-333E9555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FF909C-82A2-9040-B41B-065963C7236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C3512EC-E5A0-5442-8055-196FB9FE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828800"/>
            <a:ext cx="3657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CD1BF8FD-4C15-3245-9374-7F13AB70A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El Riesgo de una Colisión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F6893C55-D1F6-C546-B3D2-921CAD27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4876800" cy="3429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6550" eaLnBrk="1" hangingPunct="1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4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Encontrandose</a:t>
            </a:r>
            <a:r>
              <a:rPr lang="en-US" sz="4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4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frente</a:t>
            </a:r>
            <a:r>
              <a:rPr lang="en-US" sz="4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40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frente</a:t>
            </a:r>
            <a:endParaRPr lang="en-US" sz="40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 eaLnBrk="1" hangingPunct="1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40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(PROA A PROA)</a:t>
            </a:r>
          </a:p>
          <a:p>
            <a:pPr marL="339725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Generalmente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virar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estribor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(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derecha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9725" indent="-338138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Pasar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á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mirandose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babor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babor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38918" name="Picture 5">
            <a:extLst>
              <a:ext uri="{FF2B5EF4-FFF2-40B4-BE49-F238E27FC236}">
                <a16:creationId xmlns:a16="http://schemas.microsoft.com/office/drawing/2014/main" id="{350D40D5-40CD-9440-B659-765BC222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31242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6">
            <a:extLst>
              <a:ext uri="{FF2B5EF4-FFF2-40B4-BE49-F238E27FC236}">
                <a16:creationId xmlns:a16="http://schemas.microsoft.com/office/drawing/2014/main" id="{37C1C927-9D06-354E-93C4-0EABFDE0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429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20" name="Line 7">
            <a:extLst>
              <a:ext uri="{FF2B5EF4-FFF2-40B4-BE49-F238E27FC236}">
                <a16:creationId xmlns:a16="http://schemas.microsoft.com/office/drawing/2014/main" id="{BB5B4B75-1506-584F-9AE5-E70975240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038600"/>
            <a:ext cx="3733800" cy="28575"/>
          </a:xfrm>
          <a:prstGeom prst="line">
            <a:avLst/>
          </a:prstGeom>
          <a:noFill/>
          <a:ln w="76320" cap="sq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Rectangle 8">
            <a:extLst>
              <a:ext uri="{FF2B5EF4-FFF2-40B4-BE49-F238E27FC236}">
                <a16:creationId xmlns:a16="http://schemas.microsoft.com/office/drawing/2014/main" id="{0E82F6DC-CC0D-BD49-ABBD-6043572D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143000"/>
            <a:ext cx="171450" cy="53149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22" name="Text Box 9">
            <a:extLst>
              <a:ext uri="{FF2B5EF4-FFF2-40B4-BE49-F238E27FC236}">
                <a16:creationId xmlns:a16="http://schemas.microsoft.com/office/drawing/2014/main" id="{3395001C-0AB2-9640-8791-0C28863E8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77000"/>
            <a:ext cx="33528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</a:t>
            </a:r>
            <a:r>
              <a:rPr lang="en-US" altLang="en-US" sz="800" i="1">
                <a:solidFill>
                  <a:srgbClr val="000066"/>
                </a:solidFill>
              </a:rPr>
              <a:t>Federal Requirements &amp; Safety Tips for Recreational Boats, U.S. Coast Guard Office of Boating Safety</a:t>
            </a:r>
          </a:p>
        </p:txBody>
      </p:sp>
      <p:pic>
        <p:nvPicPr>
          <p:cNvPr id="11" name="Boat horn 1.wav">
            <a:hlinkClick r:id="" action="ppaction://media"/>
            <a:extLst>
              <a:ext uri="{FF2B5EF4-FFF2-40B4-BE49-F238E27FC236}">
                <a16:creationId xmlns:a16="http://schemas.microsoft.com/office/drawing/2014/main" id="{30394EFC-2A3E-B14B-9C46-EA0CDB7DA538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oat horn 1.wav">
            <a:hlinkClick r:id="" action="ppaction://media"/>
            <a:extLst>
              <a:ext uri="{FF2B5EF4-FFF2-40B4-BE49-F238E27FC236}">
                <a16:creationId xmlns:a16="http://schemas.microsoft.com/office/drawing/2014/main" id="{2A274377-5A6D-2446-80D2-275B25076576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ast Guard 2.wav">
            <a:hlinkClick r:id="" action="ppaction://media"/>
            <a:extLst>
              <a:ext uri="{FF2B5EF4-FFF2-40B4-BE49-F238E27FC236}">
                <a16:creationId xmlns:a16="http://schemas.microsoft.com/office/drawing/2014/main" id="{97BD81C6-343C-2F4E-B74D-281885771875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ast Guard 2.wav">
            <a:hlinkClick r:id="" action="ppaction://media"/>
            <a:extLst>
              <a:ext uri="{FF2B5EF4-FFF2-40B4-BE49-F238E27FC236}">
                <a16:creationId xmlns:a16="http://schemas.microsoft.com/office/drawing/2014/main" id="{03177205-31D1-3143-975F-8A28D4FD3388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2A691DA0-1BB6-084B-83B7-870F4EF32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BD16FA-64D2-6D46-B516-F28916DD7C2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03A750F-56EF-FE4E-B312-474AC7D53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B3B49095-E442-4B4D-8766-2C779C4C3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El Riesgo de una Colisión</a:t>
            </a: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1612E786-4AF8-034B-A6F8-706A8504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371600"/>
            <a:ext cx="8778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Situaciones de cruce  – Aguas interiores</a:t>
            </a:r>
          </a:p>
        </p:txBody>
      </p:sp>
      <p:pic>
        <p:nvPicPr>
          <p:cNvPr id="39942" name="Picture 5">
            <a:extLst>
              <a:ext uri="{FF2B5EF4-FFF2-40B4-BE49-F238E27FC236}">
                <a16:creationId xmlns:a16="http://schemas.microsoft.com/office/drawing/2014/main" id="{F3C91565-C224-AA4E-905C-CE04C12E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477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3" name="Text Box 6">
            <a:extLst>
              <a:ext uri="{FF2B5EF4-FFF2-40B4-BE49-F238E27FC236}">
                <a16:creationId xmlns:a16="http://schemas.microsoft.com/office/drawing/2014/main" id="{236265DA-91B9-6A46-9B34-171535CC8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468563"/>
            <a:ext cx="1676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Bote Giveway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(ceder</a:t>
            </a:r>
            <a:r>
              <a:rPr lang="en-US" altLang="en-US" sz="24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400" b="1">
                <a:solidFill>
                  <a:srgbClr val="000066"/>
                </a:solidFill>
              </a:rPr>
              <a:t>)  </a:t>
            </a:r>
          </a:p>
        </p:txBody>
      </p:sp>
      <p:sp>
        <p:nvSpPr>
          <p:cNvPr id="39944" name="Text Box 7">
            <a:extLst>
              <a:ext uri="{FF2B5EF4-FFF2-40B4-BE49-F238E27FC236}">
                <a16:creationId xmlns:a16="http://schemas.microsoft.com/office/drawing/2014/main" id="{3A676824-DB96-364A-984F-069760AF1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41608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              Giveway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Un toque corto 1 segundo </a:t>
            </a:r>
          </a:p>
        </p:txBody>
      </p:sp>
      <p:sp>
        <p:nvSpPr>
          <p:cNvPr id="39945" name="Text Box 8">
            <a:extLst>
              <a:ext uri="{FF2B5EF4-FFF2-40B4-BE49-F238E27FC236}">
                <a16:creationId xmlns:a16="http://schemas.microsoft.com/office/drawing/2014/main" id="{B341A573-BC2D-2F41-90E6-F148A50DB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468563"/>
            <a:ext cx="2819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Bote Stand-on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(Mantiene curso) </a:t>
            </a:r>
          </a:p>
        </p:txBody>
      </p:sp>
      <p:sp>
        <p:nvSpPr>
          <p:cNvPr id="39946" name="Text Box 9">
            <a:extLst>
              <a:ext uri="{FF2B5EF4-FFF2-40B4-BE49-F238E27FC236}">
                <a16:creationId xmlns:a16="http://schemas.microsoft.com/office/drawing/2014/main" id="{0E0011C5-D6D9-1C4F-9E63-8C86AAE9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29200"/>
            <a:ext cx="457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            Stand-on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 Un toque corto 1 segundo </a:t>
            </a:r>
          </a:p>
        </p:txBody>
      </p:sp>
      <p:sp>
        <p:nvSpPr>
          <p:cNvPr id="39947" name="Text Box 10">
            <a:extLst>
              <a:ext uri="{FF2B5EF4-FFF2-40B4-BE49-F238E27FC236}">
                <a16:creationId xmlns:a16="http://schemas.microsoft.com/office/drawing/2014/main" id="{91E7CCD1-F0DC-8544-B44D-C236FC259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77000"/>
            <a:ext cx="33528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</a:t>
            </a:r>
            <a:r>
              <a:rPr lang="en-US" altLang="en-US" sz="800" i="1">
                <a:solidFill>
                  <a:srgbClr val="000066"/>
                </a:solidFill>
              </a:rPr>
              <a:t>Federal Requirements &amp; Safety Tips for Recreational Boats, U.S. Coast Guard Office of Boating Safety</a:t>
            </a:r>
          </a:p>
        </p:txBody>
      </p:sp>
      <p:pic>
        <p:nvPicPr>
          <p:cNvPr id="12" name="Boat horn 1.wav">
            <a:hlinkClick r:id="" action="ppaction://media"/>
            <a:extLst>
              <a:ext uri="{FF2B5EF4-FFF2-40B4-BE49-F238E27FC236}">
                <a16:creationId xmlns:a16="http://schemas.microsoft.com/office/drawing/2014/main" id="{DBCB6003-E9DD-DD4A-995E-0DAE04ECDF93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oat horn 1.wav">
            <a:hlinkClick r:id="" action="ppaction://media"/>
            <a:extLst>
              <a:ext uri="{FF2B5EF4-FFF2-40B4-BE49-F238E27FC236}">
                <a16:creationId xmlns:a16="http://schemas.microsoft.com/office/drawing/2014/main" id="{77C127F0-CF23-B44C-B519-CB85F46137A2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1C3C138-B0CB-1945-A412-1E6C96616DB3}"/>
              </a:ext>
            </a:extLst>
          </p:cNvPr>
          <p:cNvSpPr/>
          <p:nvPr/>
        </p:nvSpPr>
        <p:spPr bwMode="auto">
          <a:xfrm>
            <a:off x="2438400" y="35052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PR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DF3301B-7A33-0F40-83C3-C284D0C1D248}"/>
              </a:ext>
            </a:extLst>
          </p:cNvPr>
          <p:cNvSpPr/>
          <p:nvPr/>
        </p:nvSpPr>
        <p:spPr bwMode="auto">
          <a:xfrm>
            <a:off x="5486400" y="38100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PR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CE88096-30D9-8945-BCD6-06C51F76F656}"/>
              </a:ext>
            </a:extLst>
          </p:cNvPr>
          <p:cNvSpPr/>
          <p:nvPr/>
        </p:nvSpPr>
        <p:spPr bwMode="auto">
          <a:xfrm>
            <a:off x="2819400" y="4114800"/>
            <a:ext cx="152400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PR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6B72594-5BFC-C94D-82E8-4947452B2753}"/>
              </a:ext>
            </a:extLst>
          </p:cNvPr>
          <p:cNvSpPr/>
          <p:nvPr/>
        </p:nvSpPr>
        <p:spPr bwMode="auto">
          <a:xfrm>
            <a:off x="5943600" y="3352800"/>
            <a:ext cx="152400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PR" dirty="0">
              <a:solidFill>
                <a:srgbClr val="FF0000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41F430CC-AD8F-2148-9045-F5DB29A5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24947A-EE89-9142-A508-6AE8073BA07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9A0FAE3-74CE-2847-A0DF-4E3D6AC8F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889755F2-C023-5542-9822-A0E1F44E9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El Riesgo de una Colisión</a:t>
            </a:r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4622F057-03E2-E740-96C3-97EAAC0C3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0519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Situaciones de cruce  – Aguas Internacionales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Existen dos alternativas</a:t>
            </a:r>
          </a:p>
        </p:txBody>
      </p:sp>
      <p:pic>
        <p:nvPicPr>
          <p:cNvPr id="40966" name="Picture 5">
            <a:extLst>
              <a:ext uri="{FF2B5EF4-FFF2-40B4-BE49-F238E27FC236}">
                <a16:creationId xmlns:a16="http://schemas.microsoft.com/office/drawing/2014/main" id="{E8E79B0C-FF2F-1B4B-A9E7-62296603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3025"/>
            <a:ext cx="44196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7" name="Text Box 6">
            <a:extLst>
              <a:ext uri="{FF2B5EF4-FFF2-40B4-BE49-F238E27FC236}">
                <a16:creationId xmlns:a16="http://schemas.microsoft.com/office/drawing/2014/main" id="{F240B483-72B9-7D48-954F-3E616BB6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4495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No requiere ningun toque</a:t>
            </a:r>
          </a:p>
        </p:txBody>
      </p:sp>
      <p:pic>
        <p:nvPicPr>
          <p:cNvPr id="40968" name="Picture 7">
            <a:extLst>
              <a:ext uri="{FF2B5EF4-FFF2-40B4-BE49-F238E27FC236}">
                <a16:creationId xmlns:a16="http://schemas.microsoft.com/office/drawing/2014/main" id="{84766357-968A-374E-82C8-038ECF3E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4196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9" name="Text Box 8">
            <a:extLst>
              <a:ext uri="{FF2B5EF4-FFF2-40B4-BE49-F238E27FC236}">
                <a16:creationId xmlns:a16="http://schemas.microsoft.com/office/drawing/2014/main" id="{56A8C1BA-8B09-4846-A80D-80010C8A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181600"/>
            <a:ext cx="411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Bote Give way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Un toque corto 1 segundo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Stand-on no responde</a:t>
            </a:r>
          </a:p>
        </p:txBody>
      </p:sp>
      <p:sp>
        <p:nvSpPr>
          <p:cNvPr id="40970" name="Rectangle 9">
            <a:extLst>
              <a:ext uri="{FF2B5EF4-FFF2-40B4-BE49-F238E27FC236}">
                <a16:creationId xmlns:a16="http://schemas.microsoft.com/office/drawing/2014/main" id="{B494D5DA-B392-674F-BDE1-57F51FED3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438400"/>
            <a:ext cx="171450" cy="40195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71" name="Text Box 10">
            <a:extLst>
              <a:ext uri="{FF2B5EF4-FFF2-40B4-BE49-F238E27FC236}">
                <a16:creationId xmlns:a16="http://schemas.microsoft.com/office/drawing/2014/main" id="{0B0D86A9-22D6-6247-9A2F-5E63735C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Giveway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Vessel  </a:t>
            </a:r>
          </a:p>
        </p:txBody>
      </p:sp>
      <p:sp>
        <p:nvSpPr>
          <p:cNvPr id="40972" name="Text Box 11">
            <a:extLst>
              <a:ext uri="{FF2B5EF4-FFF2-40B4-BE49-F238E27FC236}">
                <a16:creationId xmlns:a16="http://schemas.microsoft.com/office/drawing/2014/main" id="{F71E027F-4C13-DA46-BA20-290993C3C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90800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Giveway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Vessel  </a:t>
            </a:r>
          </a:p>
        </p:txBody>
      </p:sp>
      <p:sp>
        <p:nvSpPr>
          <p:cNvPr id="40973" name="Text Box 12">
            <a:extLst>
              <a:ext uri="{FF2B5EF4-FFF2-40B4-BE49-F238E27FC236}">
                <a16:creationId xmlns:a16="http://schemas.microsoft.com/office/drawing/2014/main" id="{85965B4C-A033-A244-862F-BC3133EDC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590800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Stand-on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Vessel  </a:t>
            </a:r>
          </a:p>
        </p:txBody>
      </p:sp>
      <p:sp>
        <p:nvSpPr>
          <p:cNvPr id="40974" name="Text Box 13">
            <a:extLst>
              <a:ext uri="{FF2B5EF4-FFF2-40B4-BE49-F238E27FC236}">
                <a16:creationId xmlns:a16="http://schemas.microsoft.com/office/drawing/2014/main" id="{018F8E97-94B9-9C40-8D35-330414D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514600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Stand-on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</a:rPr>
              <a:t>Vessel  </a:t>
            </a:r>
          </a:p>
        </p:txBody>
      </p:sp>
      <p:sp>
        <p:nvSpPr>
          <p:cNvPr id="40975" name="Text Box 14">
            <a:extLst>
              <a:ext uri="{FF2B5EF4-FFF2-40B4-BE49-F238E27FC236}">
                <a16:creationId xmlns:a16="http://schemas.microsoft.com/office/drawing/2014/main" id="{686DEAB7-A77F-4642-AB1E-BF69A04DE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77000"/>
            <a:ext cx="33528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</a:t>
            </a:r>
            <a:r>
              <a:rPr lang="en-US" altLang="en-US" sz="800" i="1">
                <a:solidFill>
                  <a:srgbClr val="000066"/>
                </a:solidFill>
              </a:rPr>
              <a:t>Federal Requirements &amp; Safety Tips for Recreational Boats, U.S. Coast Guard Office of Boating Safety</a:t>
            </a:r>
          </a:p>
        </p:txBody>
      </p:sp>
      <p:pic>
        <p:nvPicPr>
          <p:cNvPr id="16" name="Boat horn 1.wav">
            <a:hlinkClick r:id="" action="ppaction://media"/>
            <a:extLst>
              <a:ext uri="{FF2B5EF4-FFF2-40B4-BE49-F238E27FC236}">
                <a16:creationId xmlns:a16="http://schemas.microsoft.com/office/drawing/2014/main" id="{9A39DF52-E52B-0746-90C5-AF9F000EB9C8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8787B3A2-AE26-BF48-81C0-18DDB3ED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CA200A-AB78-1F40-A855-79D81D7EA58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C6039CB-6017-B644-8F8F-3900C3FB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1828800"/>
            <a:ext cx="4664075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Dos toques cortos</a:t>
            </a:r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4236708D-1387-F049-B4DE-2E4DA7234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El Riesgo de una Colisión</a:t>
            </a: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B59CF315-0138-7F49-8D55-1D897493B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68538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Segun regla International el Stand-on (Sobrepasado) no tiene que responder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5 toques cortos es la senal de peligro</a:t>
            </a:r>
          </a:p>
        </p:txBody>
      </p:sp>
      <p:pic>
        <p:nvPicPr>
          <p:cNvPr id="41990" name="Picture 5">
            <a:extLst>
              <a:ext uri="{FF2B5EF4-FFF2-40B4-BE49-F238E27FC236}">
                <a16:creationId xmlns:a16="http://schemas.microsoft.com/office/drawing/2014/main" id="{4BF03176-0534-E644-9E5F-AA6373A7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119313"/>
            <a:ext cx="29702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91" name="Rectangle 6">
            <a:extLst>
              <a:ext uri="{FF2B5EF4-FFF2-40B4-BE49-F238E27FC236}">
                <a16:creationId xmlns:a16="http://schemas.microsoft.com/office/drawing/2014/main" id="{CEAFE119-690B-354A-9302-0E2F5DA6B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000250"/>
            <a:ext cx="152400" cy="4476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92" name="Text Box 7">
            <a:extLst>
              <a:ext uri="{FF2B5EF4-FFF2-40B4-BE49-F238E27FC236}">
                <a16:creationId xmlns:a16="http://schemas.microsoft.com/office/drawing/2014/main" id="{60071EF7-79A1-5043-BD54-670AF1690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77000"/>
            <a:ext cx="33528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 </a:t>
            </a:r>
            <a:r>
              <a:rPr lang="en-US" altLang="en-US" sz="800" i="1">
                <a:solidFill>
                  <a:srgbClr val="000066"/>
                </a:solidFill>
              </a:rPr>
              <a:t>Federal Requirements &amp; Safety Tips for Recreational Boats, U.S. Coast Guard Office of Boating Safety</a:t>
            </a:r>
          </a:p>
        </p:txBody>
      </p:sp>
      <p:sp>
        <p:nvSpPr>
          <p:cNvPr id="41993" name="Rectangle 8">
            <a:extLst>
              <a:ext uri="{FF2B5EF4-FFF2-40B4-BE49-F238E27FC236}">
                <a16:creationId xmlns:a16="http://schemas.microsoft.com/office/drawing/2014/main" id="{55E3A824-88EF-7C4D-9BC1-165EE2E85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1994" name="Picture 9">
            <a:extLst>
              <a:ext uri="{FF2B5EF4-FFF2-40B4-BE49-F238E27FC236}">
                <a16:creationId xmlns:a16="http://schemas.microsoft.com/office/drawing/2014/main" id="{AE41ACF7-FE2E-664D-8A00-51466D58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514600"/>
            <a:ext cx="9794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5" name="Picture 10">
            <a:extLst>
              <a:ext uri="{FF2B5EF4-FFF2-40B4-BE49-F238E27FC236}">
                <a16:creationId xmlns:a16="http://schemas.microsoft.com/office/drawing/2014/main" id="{363740F6-A624-EE4D-870F-E7B0CBEE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514600"/>
            <a:ext cx="9429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6" name="Picture 11">
            <a:extLst>
              <a:ext uri="{FF2B5EF4-FFF2-40B4-BE49-F238E27FC236}">
                <a16:creationId xmlns:a16="http://schemas.microsoft.com/office/drawing/2014/main" id="{9E7D0040-8939-F545-B477-91F4A815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81538"/>
            <a:ext cx="9572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7" name="Picture 12">
            <a:extLst>
              <a:ext uri="{FF2B5EF4-FFF2-40B4-BE49-F238E27FC236}">
                <a16:creationId xmlns:a16="http://schemas.microsoft.com/office/drawing/2014/main" id="{B3990927-EE3F-494D-B2D5-B134A72B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514600"/>
            <a:ext cx="1193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8" name="Picture 13">
            <a:extLst>
              <a:ext uri="{FF2B5EF4-FFF2-40B4-BE49-F238E27FC236}">
                <a16:creationId xmlns:a16="http://schemas.microsoft.com/office/drawing/2014/main" id="{637B195B-809F-3941-AB57-3A4DF0C5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681538"/>
            <a:ext cx="914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999" name="Picture 14">
            <a:extLst>
              <a:ext uri="{FF2B5EF4-FFF2-40B4-BE49-F238E27FC236}">
                <a16:creationId xmlns:a16="http://schemas.microsoft.com/office/drawing/2014/main" id="{B384114A-5A13-6249-84F9-BFB4A47DD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681538"/>
            <a:ext cx="11287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2000" name="Text Box 15">
            <a:extLst>
              <a:ext uri="{FF2B5EF4-FFF2-40B4-BE49-F238E27FC236}">
                <a16:creationId xmlns:a16="http://schemas.microsoft.com/office/drawing/2014/main" id="{659C7BB0-6304-CB48-8DCC-40E73530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89038"/>
            <a:ext cx="7407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Oovertaking situations</a:t>
            </a:r>
          </a:p>
        </p:txBody>
      </p:sp>
      <p:sp>
        <p:nvSpPr>
          <p:cNvPr id="42001" name="Text Box 16">
            <a:extLst>
              <a:ext uri="{FF2B5EF4-FFF2-40B4-BE49-F238E27FC236}">
                <a16:creationId xmlns:a16="http://schemas.microsoft.com/office/drawing/2014/main" id="{2AE08F8B-C27A-9640-85EA-25B82176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806450"/>
            <a:ext cx="74977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Situación de sobrepasar</a:t>
            </a:r>
          </a:p>
        </p:txBody>
      </p:sp>
      <p:sp>
        <p:nvSpPr>
          <p:cNvPr id="42002" name="Text Box 17">
            <a:extLst>
              <a:ext uri="{FF2B5EF4-FFF2-40B4-BE49-F238E27FC236}">
                <a16:creationId xmlns:a16="http://schemas.microsoft.com/office/drawing/2014/main" id="{91FAB1B7-A2EA-D742-9EED-0F3A0F4EF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057400"/>
            <a:ext cx="461803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9" name="Boat horn 1.wav">
            <a:hlinkClick r:id="" action="ppaction://media"/>
            <a:extLst>
              <a:ext uri="{FF2B5EF4-FFF2-40B4-BE49-F238E27FC236}">
                <a16:creationId xmlns:a16="http://schemas.microsoft.com/office/drawing/2014/main" id="{B3CD6F4C-37FC-8B4A-8046-B689734CC351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oat horn 1.wav">
            <a:hlinkClick r:id="" action="ppaction://media"/>
            <a:extLst>
              <a:ext uri="{FF2B5EF4-FFF2-40B4-BE49-F238E27FC236}">
                <a16:creationId xmlns:a16="http://schemas.microsoft.com/office/drawing/2014/main" id="{783B9A5F-D435-3E49-A489-2531C6A73887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ast Guard 2.wav">
            <a:hlinkClick r:id="" action="ppaction://media"/>
            <a:extLst>
              <a:ext uri="{FF2B5EF4-FFF2-40B4-BE49-F238E27FC236}">
                <a16:creationId xmlns:a16="http://schemas.microsoft.com/office/drawing/2014/main" id="{130C1D56-967A-ED40-9B75-07938DCDC6F0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ast Guard 2.wav">
            <a:hlinkClick r:id="" action="ppaction://media"/>
            <a:extLst>
              <a:ext uri="{FF2B5EF4-FFF2-40B4-BE49-F238E27FC236}">
                <a16:creationId xmlns:a16="http://schemas.microsoft.com/office/drawing/2014/main" id="{D143485F-92AD-D34C-BF9F-9A4796781E8E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26EBDDEF-493D-ED40-8FF7-E2A3FAA2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04F8B60-1011-5440-A308-980BC87C1CB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B7F2440-FCEB-784D-B3FE-330BAC4E2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>
                <a:srgbClr val="000066"/>
              </a:buClr>
              <a:buFont typeface="Arial Black" panose="020B0604020202020204" pitchFamily="34" charset="0"/>
              <a:buChar char="•"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Sobrepasando en canales angostos (Regla Internacional solo)</a:t>
            </a:r>
          </a:p>
        </p:txBody>
      </p:sp>
      <p:grpSp>
        <p:nvGrpSpPr>
          <p:cNvPr id="43012" name="Group 3">
            <a:extLst>
              <a:ext uri="{FF2B5EF4-FFF2-40B4-BE49-F238E27FC236}">
                <a16:creationId xmlns:a16="http://schemas.microsoft.com/office/drawing/2014/main" id="{10D93F6B-DC42-394D-A703-9EF65EB7530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049463"/>
            <a:ext cx="9520238" cy="4167187"/>
            <a:chOff x="288" y="1291"/>
            <a:chExt cx="5997" cy="2625"/>
          </a:xfrm>
        </p:grpSpPr>
        <p:grpSp>
          <p:nvGrpSpPr>
            <p:cNvPr id="43022" name="Group 4">
              <a:extLst>
                <a:ext uri="{FF2B5EF4-FFF2-40B4-BE49-F238E27FC236}">
                  <a16:creationId xmlns:a16="http://schemas.microsoft.com/office/drawing/2014/main" id="{181D1BF4-30D9-DB44-8E24-E7BDD8645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0" y="3274"/>
              <a:ext cx="1820" cy="577"/>
              <a:chOff x="3720" y="3274"/>
              <a:chExt cx="1820" cy="577"/>
            </a:xfrm>
          </p:grpSpPr>
          <p:sp>
            <p:nvSpPr>
              <p:cNvPr id="43054" name="Text Box 5">
                <a:extLst>
                  <a:ext uri="{FF2B5EF4-FFF2-40B4-BE49-F238E27FC236}">
                    <a16:creationId xmlns:a16="http://schemas.microsoft.com/office/drawing/2014/main" id="{2B0BA422-D097-CA4E-B9D4-F31A642D4D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0" y="3274"/>
                <a:ext cx="860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endParaRPr lang="en-US" altLang="en-US" sz="180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2 largos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2 cortos</a:t>
                </a:r>
              </a:p>
            </p:txBody>
          </p:sp>
          <p:grpSp>
            <p:nvGrpSpPr>
              <p:cNvPr id="43055" name="Group 6">
                <a:extLst>
                  <a:ext uri="{FF2B5EF4-FFF2-40B4-BE49-F238E27FC236}">
                    <a16:creationId xmlns:a16="http://schemas.microsoft.com/office/drawing/2014/main" id="{09CB665E-CDF8-B840-B0CB-40316FA15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0" y="3497"/>
                <a:ext cx="908" cy="85"/>
                <a:chOff x="3720" y="3497"/>
                <a:chExt cx="908" cy="85"/>
              </a:xfrm>
            </p:grpSpPr>
            <p:sp>
              <p:nvSpPr>
                <p:cNvPr id="43056" name="AutoShape 7">
                  <a:extLst>
                    <a:ext uri="{FF2B5EF4-FFF2-40B4-BE49-F238E27FC236}">
                      <a16:creationId xmlns:a16="http://schemas.microsoft.com/office/drawing/2014/main" id="{D5A2B8FB-7467-1D42-8E6C-42E4E023C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0" y="3497"/>
                  <a:ext cx="284" cy="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57" name="Oval 8">
                  <a:extLst>
                    <a:ext uri="{FF2B5EF4-FFF2-40B4-BE49-F238E27FC236}">
                      <a16:creationId xmlns:a16="http://schemas.microsoft.com/office/drawing/2014/main" id="{BF05B234-E48E-2448-9C39-9E6656A76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6" y="3497"/>
                  <a:ext cx="92" cy="85"/>
                </a:xfrm>
                <a:prstGeom prst="ellipse">
                  <a:avLst/>
                </a:prstGeom>
                <a:solidFill>
                  <a:srgbClr val="808080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58" name="AutoShape 9">
                  <a:extLst>
                    <a:ext uri="{FF2B5EF4-FFF2-40B4-BE49-F238E27FC236}">
                      <a16:creationId xmlns:a16="http://schemas.microsoft.com/office/drawing/2014/main" id="{E6AF8342-8D47-C846-8191-00530E49EB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3497"/>
                  <a:ext cx="284" cy="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59" name="Oval 10">
                  <a:extLst>
                    <a:ext uri="{FF2B5EF4-FFF2-40B4-BE49-F238E27FC236}">
                      <a16:creationId xmlns:a16="http://schemas.microsoft.com/office/drawing/2014/main" id="{3FC357D9-56F2-C941-855B-8C42D4CA1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2" y="3497"/>
                  <a:ext cx="92" cy="85"/>
                </a:xfrm>
                <a:prstGeom prst="ellipse">
                  <a:avLst/>
                </a:prstGeom>
                <a:solidFill>
                  <a:srgbClr val="808080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</p:grpSp>
        <p:grpSp>
          <p:nvGrpSpPr>
            <p:cNvPr id="43023" name="Group 11">
              <a:extLst>
                <a:ext uri="{FF2B5EF4-FFF2-40B4-BE49-F238E27FC236}">
                  <a16:creationId xmlns:a16="http://schemas.microsoft.com/office/drawing/2014/main" id="{79B905C8-79E3-8D45-9AE1-0DD25558C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3166"/>
              <a:ext cx="2060" cy="749"/>
              <a:chOff x="288" y="3166"/>
              <a:chExt cx="2060" cy="749"/>
            </a:xfrm>
          </p:grpSpPr>
          <p:sp>
            <p:nvSpPr>
              <p:cNvPr id="43048" name="Text Box 12">
                <a:extLst>
                  <a:ext uri="{FF2B5EF4-FFF2-40B4-BE49-F238E27FC236}">
                    <a16:creationId xmlns:a16="http://schemas.microsoft.com/office/drawing/2014/main" id="{C3BE0C95-75DD-5C4D-AF4D-14919A0D19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3166"/>
                <a:ext cx="1100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 largo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 corto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 largo y 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 corto</a:t>
                </a:r>
              </a:p>
            </p:txBody>
          </p:sp>
          <p:grpSp>
            <p:nvGrpSpPr>
              <p:cNvPr id="43049" name="Group 13">
                <a:extLst>
                  <a:ext uri="{FF2B5EF4-FFF2-40B4-BE49-F238E27FC236}">
                    <a16:creationId xmlns:a16="http://schemas.microsoft.com/office/drawing/2014/main" id="{2E06FA2D-9898-604A-BDAD-C5F1C9842D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3471"/>
                <a:ext cx="908" cy="85"/>
                <a:chOff x="288" y="3471"/>
                <a:chExt cx="908" cy="85"/>
              </a:xfrm>
            </p:grpSpPr>
            <p:sp>
              <p:nvSpPr>
                <p:cNvPr id="43050" name="AutoShape 14">
                  <a:extLst>
                    <a:ext uri="{FF2B5EF4-FFF2-40B4-BE49-F238E27FC236}">
                      <a16:creationId xmlns:a16="http://schemas.microsoft.com/office/drawing/2014/main" id="{D26EB3A0-D112-064B-A14B-804268ECC6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3471"/>
                  <a:ext cx="284" cy="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66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51" name="Oval 15">
                  <a:extLst>
                    <a:ext uri="{FF2B5EF4-FFF2-40B4-BE49-F238E27FC236}">
                      <a16:creationId xmlns:a16="http://schemas.microsoft.com/office/drawing/2014/main" id="{5FCFD760-E382-B242-B805-02CC0E3D3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3471"/>
                  <a:ext cx="92" cy="85"/>
                </a:xfrm>
                <a:prstGeom prst="ellipse">
                  <a:avLst/>
                </a:prstGeom>
                <a:solidFill>
                  <a:srgbClr val="000066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52" name="AutoShape 16">
                  <a:extLst>
                    <a:ext uri="{FF2B5EF4-FFF2-40B4-BE49-F238E27FC236}">
                      <a16:creationId xmlns:a16="http://schemas.microsoft.com/office/drawing/2014/main" id="{31D48102-4566-B54B-AF61-077C32192E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3471"/>
                  <a:ext cx="284" cy="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66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53" name="Oval 17">
                  <a:extLst>
                    <a:ext uri="{FF2B5EF4-FFF2-40B4-BE49-F238E27FC236}">
                      <a16:creationId xmlns:a16="http://schemas.microsoft.com/office/drawing/2014/main" id="{2FEE0219-F730-534B-A67D-1A966011A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3471"/>
                  <a:ext cx="92" cy="85"/>
                </a:xfrm>
                <a:prstGeom prst="ellipse">
                  <a:avLst/>
                </a:prstGeom>
                <a:solidFill>
                  <a:srgbClr val="000066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</p:grpSp>
        <p:grpSp>
          <p:nvGrpSpPr>
            <p:cNvPr id="43024" name="Group 18">
              <a:extLst>
                <a:ext uri="{FF2B5EF4-FFF2-40B4-BE49-F238E27FC236}">
                  <a16:creationId xmlns:a16="http://schemas.microsoft.com/office/drawing/2014/main" id="{9F8A57BA-DB53-F149-8890-413CEEC31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379"/>
              <a:ext cx="1676" cy="404"/>
              <a:chOff x="3792" y="1379"/>
              <a:chExt cx="1676" cy="404"/>
            </a:xfrm>
          </p:grpSpPr>
          <p:sp>
            <p:nvSpPr>
              <p:cNvPr id="43043" name="Text Box 19">
                <a:extLst>
                  <a:ext uri="{FF2B5EF4-FFF2-40B4-BE49-F238E27FC236}">
                    <a16:creationId xmlns:a16="http://schemas.microsoft.com/office/drawing/2014/main" id="{22809D25-4ACE-5D4A-B5B4-7D595344D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1379"/>
                <a:ext cx="86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2 largos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 corto</a:t>
                </a:r>
              </a:p>
            </p:txBody>
          </p:sp>
          <p:grpSp>
            <p:nvGrpSpPr>
              <p:cNvPr id="43044" name="Group 20">
                <a:extLst>
                  <a:ext uri="{FF2B5EF4-FFF2-40B4-BE49-F238E27FC236}">
                    <a16:creationId xmlns:a16="http://schemas.microsoft.com/office/drawing/2014/main" id="{FC256D47-DFE0-F347-A004-D3F1C6725C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1602"/>
                <a:ext cx="764" cy="85"/>
                <a:chOff x="3792" y="1602"/>
                <a:chExt cx="764" cy="85"/>
              </a:xfrm>
            </p:grpSpPr>
            <p:sp>
              <p:nvSpPr>
                <p:cNvPr id="43045" name="AutoShape 21">
                  <a:extLst>
                    <a:ext uri="{FF2B5EF4-FFF2-40B4-BE49-F238E27FC236}">
                      <a16:creationId xmlns:a16="http://schemas.microsoft.com/office/drawing/2014/main" id="{3F005037-B807-9347-8DA9-6B976FCC1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2" y="1602"/>
                  <a:ext cx="284" cy="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46" name="AutoShape 22">
                  <a:extLst>
                    <a:ext uri="{FF2B5EF4-FFF2-40B4-BE49-F238E27FC236}">
                      <a16:creationId xmlns:a16="http://schemas.microsoft.com/office/drawing/2014/main" id="{B1400AE7-C1F9-114B-B42B-063CDE3C1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602"/>
                  <a:ext cx="284" cy="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808080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47" name="Oval 23">
                  <a:extLst>
                    <a:ext uri="{FF2B5EF4-FFF2-40B4-BE49-F238E27FC236}">
                      <a16:creationId xmlns:a16="http://schemas.microsoft.com/office/drawing/2014/main" id="{E52C0C9C-55E1-8748-B224-6CC32599F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4" y="1602"/>
                  <a:ext cx="92" cy="85"/>
                </a:xfrm>
                <a:prstGeom prst="ellipse">
                  <a:avLst/>
                </a:prstGeom>
                <a:solidFill>
                  <a:srgbClr val="808080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</p:grpSp>
        <p:sp>
          <p:nvSpPr>
            <p:cNvPr id="43025" name="Text Box 24">
              <a:extLst>
                <a:ext uri="{FF2B5EF4-FFF2-40B4-BE49-F238E27FC236}">
                  <a16:creationId xmlns:a16="http://schemas.microsoft.com/office/drawing/2014/main" id="{E8A22C94-8E87-2D4E-AEBD-E16BCC1E0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" y="2521"/>
              <a:ext cx="19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Stand-On Vessel – Respueta obligatoria</a:t>
              </a:r>
            </a:p>
          </p:txBody>
        </p:sp>
        <p:sp>
          <p:nvSpPr>
            <p:cNvPr id="43026" name="Text Box 25">
              <a:extLst>
                <a:ext uri="{FF2B5EF4-FFF2-40B4-BE49-F238E27FC236}">
                  <a16:creationId xmlns:a16="http://schemas.microsoft.com/office/drawing/2014/main" id="{2DED6CB2-8D73-E744-BA0F-D7C51D3D7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" y="2538"/>
              <a:ext cx="26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</a:rPr>
                <a:t>Give-Way Vessel – Note: Tiene que indicar su intencion</a:t>
              </a:r>
            </a:p>
          </p:txBody>
        </p:sp>
        <p:cxnSp>
          <p:nvCxnSpPr>
            <p:cNvPr id="43027" name="AutoShape 26">
              <a:extLst>
                <a:ext uri="{FF2B5EF4-FFF2-40B4-BE49-F238E27FC236}">
                  <a16:creationId xmlns:a16="http://schemas.microsoft.com/office/drawing/2014/main" id="{C6C4B4D7-7C4C-CE49-8045-4E41565F67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26" y="1789"/>
              <a:ext cx="1193" cy="408"/>
            </a:xfrm>
            <a:prstGeom prst="curvedConnector3">
              <a:avLst>
                <a:gd name="adj1" fmla="val 50000"/>
              </a:avLst>
            </a:prstGeom>
            <a:noFill/>
            <a:ln w="57240" cap="sq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8" name="Line 27">
              <a:extLst>
                <a:ext uri="{FF2B5EF4-FFF2-40B4-BE49-F238E27FC236}">
                  <a16:creationId xmlns:a16="http://schemas.microsoft.com/office/drawing/2014/main" id="{4AF56CD0-31DC-0C49-964A-78CB97948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" y="2154"/>
              <a:ext cx="916" cy="0"/>
            </a:xfrm>
            <a:prstGeom prst="line">
              <a:avLst/>
            </a:prstGeom>
            <a:noFill/>
            <a:ln w="57240" cap="sq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29" name="Group 28">
              <a:extLst>
                <a:ext uri="{FF2B5EF4-FFF2-40B4-BE49-F238E27FC236}">
                  <a16:creationId xmlns:a16="http://schemas.microsoft.com/office/drawing/2014/main" id="{EDC32911-E9F7-A346-B1AD-E618B42B3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0" y="2948"/>
              <a:ext cx="3932" cy="527"/>
              <a:chOff x="1070" y="2948"/>
              <a:chExt cx="3932" cy="527"/>
            </a:xfrm>
          </p:grpSpPr>
          <p:grpSp>
            <p:nvGrpSpPr>
              <p:cNvPr id="43037" name="Group 29">
                <a:extLst>
                  <a:ext uri="{FF2B5EF4-FFF2-40B4-BE49-F238E27FC236}">
                    <a16:creationId xmlns:a16="http://schemas.microsoft.com/office/drawing/2014/main" id="{E51825AA-7D96-F344-B85B-B0C54F32C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6" y="2948"/>
                <a:ext cx="2185" cy="527"/>
                <a:chOff x="2816" y="2948"/>
                <a:chExt cx="2185" cy="527"/>
              </a:xfrm>
            </p:grpSpPr>
            <p:grpSp>
              <p:nvGrpSpPr>
                <p:cNvPr id="43039" name="Group 30">
                  <a:extLst>
                    <a:ext uri="{FF2B5EF4-FFF2-40B4-BE49-F238E27FC236}">
                      <a16:creationId xmlns:a16="http://schemas.microsoft.com/office/drawing/2014/main" id="{876C19C7-9657-A64D-9DE4-048B3A82E0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1" y="2948"/>
                  <a:ext cx="900" cy="324"/>
                  <a:chOff x="4101" y="2948"/>
                  <a:chExt cx="900" cy="324"/>
                </a:xfrm>
              </p:grpSpPr>
              <p:sp>
                <p:nvSpPr>
                  <p:cNvPr id="43041" name="Freeform 31">
                    <a:extLst>
                      <a:ext uri="{FF2B5EF4-FFF2-40B4-BE49-F238E27FC236}">
                        <a16:creationId xmlns:a16="http://schemas.microsoft.com/office/drawing/2014/main" id="{D3C30442-1DE7-B742-B989-C38B9291AB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340000" flipH="1" flipV="1">
                    <a:off x="4101" y="2954"/>
                    <a:ext cx="319" cy="314"/>
                  </a:xfrm>
                  <a:custGeom>
                    <a:avLst/>
                    <a:gdLst>
                      <a:gd name="T0" fmla="*/ 0 w 240"/>
                      <a:gd name="T1" fmla="*/ 0 h 168"/>
                      <a:gd name="T2" fmla="*/ 46309622 w 240"/>
                      <a:gd name="T3" fmla="*/ 2147483647 h 168"/>
                      <a:gd name="T4" fmla="*/ 69742974 w 240"/>
                      <a:gd name="T5" fmla="*/ 2147483647 h 168"/>
                      <a:gd name="T6" fmla="*/ 115946305 w 240"/>
                      <a:gd name="T7" fmla="*/ 0 h 1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0"/>
                      <a:gd name="T13" fmla="*/ 0 h 168"/>
                      <a:gd name="T14" fmla="*/ 240 w 240"/>
                      <a:gd name="T15" fmla="*/ 168 h 1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0" h="168">
                        <a:moveTo>
                          <a:pt x="0" y="0"/>
                        </a:moveTo>
                        <a:cubicBezTo>
                          <a:pt x="36" y="60"/>
                          <a:pt x="72" y="120"/>
                          <a:pt x="96" y="144"/>
                        </a:cubicBezTo>
                        <a:cubicBezTo>
                          <a:pt x="120" y="168"/>
                          <a:pt x="120" y="168"/>
                          <a:pt x="144" y="144"/>
                        </a:cubicBezTo>
                        <a:cubicBezTo>
                          <a:pt x="168" y="120"/>
                          <a:pt x="224" y="24"/>
                          <a:pt x="240" y="0"/>
                        </a:cubicBezTo>
                      </a:path>
                    </a:pathLst>
                  </a:custGeom>
                  <a:solidFill>
                    <a:srgbClr val="FF3300"/>
                  </a:solidFill>
                  <a:ln w="9360" cap="sq">
                    <a:solidFill>
                      <a:srgbClr val="A5002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2" name="Rectangle 32">
                    <a:extLst>
                      <a:ext uri="{FF2B5EF4-FFF2-40B4-BE49-F238E27FC236}">
                        <a16:creationId xmlns:a16="http://schemas.microsoft.com/office/drawing/2014/main" id="{A413415B-F429-774D-9B92-1091A27EC9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27" y="2953"/>
                    <a:ext cx="574" cy="319"/>
                  </a:xfrm>
                  <a:prstGeom prst="rect">
                    <a:avLst/>
                  </a:prstGeom>
                  <a:solidFill>
                    <a:srgbClr val="FF3300"/>
                  </a:solidFill>
                  <a:ln w="9360" cap="sq">
                    <a:solidFill>
                      <a:srgbClr val="A5002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cxnSp>
              <p:nvCxnSpPr>
                <p:cNvPr id="43040" name="AutoShape 33">
                  <a:extLst>
                    <a:ext uri="{FF2B5EF4-FFF2-40B4-BE49-F238E27FC236}">
                      <a16:creationId xmlns:a16="http://schemas.microsoft.com/office/drawing/2014/main" id="{444B549E-2B53-3945-9962-F9A6422FE49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816" y="3066"/>
                  <a:ext cx="1193" cy="41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57240" cap="sq">
                  <a:solidFill>
                    <a:srgbClr val="000066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3038" name="Line 34">
                <a:extLst>
                  <a:ext uri="{FF2B5EF4-FFF2-40B4-BE49-F238E27FC236}">
                    <a16:creationId xmlns:a16="http://schemas.microsoft.com/office/drawing/2014/main" id="{025F50CF-1D7A-D541-8E70-FF5D587EA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8" y="3117"/>
                <a:ext cx="916" cy="0"/>
              </a:xfrm>
              <a:prstGeom prst="line">
                <a:avLst/>
              </a:prstGeom>
              <a:noFill/>
              <a:ln w="57240" cap="sq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30" name="Group 35">
              <a:extLst>
                <a:ext uri="{FF2B5EF4-FFF2-40B4-BE49-F238E27FC236}">
                  <a16:creationId xmlns:a16="http://schemas.microsoft.com/office/drawing/2014/main" id="{40B96E72-6A52-2147-B73C-F9712A421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291"/>
              <a:ext cx="2060" cy="749"/>
              <a:chOff x="288" y="1291"/>
              <a:chExt cx="2060" cy="749"/>
            </a:xfrm>
          </p:grpSpPr>
          <p:sp>
            <p:nvSpPr>
              <p:cNvPr id="43031" name="Text Box 36">
                <a:extLst>
                  <a:ext uri="{FF2B5EF4-FFF2-40B4-BE49-F238E27FC236}">
                    <a16:creationId xmlns:a16="http://schemas.microsoft.com/office/drawing/2014/main" id="{4E2512CF-51BE-E243-910C-D8F2D77777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291"/>
                <a:ext cx="1100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 largos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 corto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en-US" altLang="en-US" sz="180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1 largo y            1 Corto</a:t>
                </a:r>
              </a:p>
            </p:txBody>
          </p:sp>
          <p:grpSp>
            <p:nvGrpSpPr>
              <p:cNvPr id="43032" name="Group 37">
                <a:extLst>
                  <a:ext uri="{FF2B5EF4-FFF2-40B4-BE49-F238E27FC236}">
                    <a16:creationId xmlns:a16="http://schemas.microsoft.com/office/drawing/2014/main" id="{CA3DACA0-8AB8-1449-8A84-DD52087E8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595"/>
                <a:ext cx="908" cy="85"/>
                <a:chOff x="288" y="1595"/>
                <a:chExt cx="908" cy="85"/>
              </a:xfrm>
            </p:grpSpPr>
            <p:sp>
              <p:nvSpPr>
                <p:cNvPr id="43033" name="AutoShape 38">
                  <a:extLst>
                    <a:ext uri="{FF2B5EF4-FFF2-40B4-BE49-F238E27FC236}">
                      <a16:creationId xmlns:a16="http://schemas.microsoft.com/office/drawing/2014/main" id="{AE33029C-D8F0-A049-A603-6A372D548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1595"/>
                  <a:ext cx="284" cy="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66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34" name="Oval 39">
                  <a:extLst>
                    <a:ext uri="{FF2B5EF4-FFF2-40B4-BE49-F238E27FC236}">
                      <a16:creationId xmlns:a16="http://schemas.microsoft.com/office/drawing/2014/main" id="{73BB2503-EE09-A743-BD96-7B043893BE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595"/>
                  <a:ext cx="92" cy="85"/>
                </a:xfrm>
                <a:prstGeom prst="ellipse">
                  <a:avLst/>
                </a:prstGeom>
                <a:solidFill>
                  <a:srgbClr val="000066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35" name="AutoShape 40">
                  <a:extLst>
                    <a:ext uri="{FF2B5EF4-FFF2-40B4-BE49-F238E27FC236}">
                      <a16:creationId xmlns:a16="http://schemas.microsoft.com/office/drawing/2014/main" id="{3CB52EE5-99D5-944B-9ADF-E938753C7D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595"/>
                  <a:ext cx="284" cy="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66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3036" name="Oval 41">
                  <a:extLst>
                    <a:ext uri="{FF2B5EF4-FFF2-40B4-BE49-F238E27FC236}">
                      <a16:creationId xmlns:a16="http://schemas.microsoft.com/office/drawing/2014/main" id="{36EA00F4-D6C4-0440-AE0B-3A39DB9E9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595"/>
                  <a:ext cx="92" cy="85"/>
                </a:xfrm>
                <a:prstGeom prst="ellipse">
                  <a:avLst/>
                </a:prstGeom>
                <a:solidFill>
                  <a:srgbClr val="000066"/>
                </a:solidFill>
                <a:ln w="9360" cap="sq">
                  <a:solidFill>
                    <a:srgbClr val="A5002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</p:grpSp>
      </p:grpSp>
      <p:pic>
        <p:nvPicPr>
          <p:cNvPr id="43013" name="Picture 42">
            <a:extLst>
              <a:ext uri="{FF2B5EF4-FFF2-40B4-BE49-F238E27FC236}">
                <a16:creationId xmlns:a16="http://schemas.microsoft.com/office/drawing/2014/main" id="{66AC57D5-B3C7-A849-B614-EF847B20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4597400"/>
            <a:ext cx="1504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4" name="Picture 43">
            <a:extLst>
              <a:ext uri="{FF2B5EF4-FFF2-40B4-BE49-F238E27FC236}">
                <a16:creationId xmlns:a16="http://schemas.microsoft.com/office/drawing/2014/main" id="{95E9FD13-B0B1-C14C-9BEC-9EAD74C9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171825"/>
            <a:ext cx="1492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5" name="Picture 44">
            <a:extLst>
              <a:ext uri="{FF2B5EF4-FFF2-40B4-BE49-F238E27FC236}">
                <a16:creationId xmlns:a16="http://schemas.microsoft.com/office/drawing/2014/main" id="{AE512064-8B98-2742-9F41-82C17856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4572000"/>
            <a:ext cx="1492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6" name="Rectangle 45">
            <a:extLst>
              <a:ext uri="{FF2B5EF4-FFF2-40B4-BE49-F238E27FC236}">
                <a16:creationId xmlns:a16="http://schemas.microsoft.com/office/drawing/2014/main" id="{ED99C6CE-806D-2F42-99C8-D9F7CB6C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3017" name="Picture 46">
            <a:extLst>
              <a:ext uri="{FF2B5EF4-FFF2-40B4-BE49-F238E27FC236}">
                <a16:creationId xmlns:a16="http://schemas.microsoft.com/office/drawing/2014/main" id="{9CDCE879-EBBB-184B-9176-8BE3C7D5F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1600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8" name="Text Box 47">
            <a:extLst>
              <a:ext uri="{FF2B5EF4-FFF2-40B4-BE49-F238E27FC236}">
                <a16:creationId xmlns:a16="http://schemas.microsoft.com/office/drawing/2014/main" id="{DBD64160-AE08-1F43-B019-CE3E6D68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El Riesgo de una Colisión</a:t>
            </a:r>
          </a:p>
        </p:txBody>
      </p:sp>
      <p:sp>
        <p:nvSpPr>
          <p:cNvPr id="43019" name="AutoShape 48">
            <a:extLst>
              <a:ext uri="{FF2B5EF4-FFF2-40B4-BE49-F238E27FC236}">
                <a16:creationId xmlns:a16="http://schemas.microsoft.com/office/drawing/2014/main" id="{608CF148-D1D7-D440-853C-E10BC3E4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27350"/>
            <a:ext cx="457200" cy="962025"/>
          </a:xfrm>
          <a:prstGeom prst="upArrow">
            <a:avLst>
              <a:gd name="adj1" fmla="val 50000"/>
              <a:gd name="adj2" fmla="val 49945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20" name="AutoShape 49">
            <a:extLst>
              <a:ext uri="{FF2B5EF4-FFF2-40B4-BE49-F238E27FC236}">
                <a16:creationId xmlns:a16="http://schemas.microsoft.com/office/drawing/2014/main" id="{EF934D9B-12E1-2541-BC8D-B889A69E168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85800" y="4502150"/>
            <a:ext cx="457200" cy="996950"/>
          </a:xfrm>
          <a:prstGeom prst="upArrow">
            <a:avLst>
              <a:gd name="adj1" fmla="val 50000"/>
              <a:gd name="adj2" fmla="val 50022"/>
            </a:avLst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21" name="Text Box 50">
            <a:extLst>
              <a:ext uri="{FF2B5EF4-FFF2-40B4-BE49-F238E27FC236}">
                <a16:creationId xmlns:a16="http://schemas.microsoft.com/office/drawing/2014/main" id="{EE4E1BC0-F1BC-0146-A475-48078B68D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13620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Same Response</a:t>
            </a:r>
          </a:p>
          <a:p>
            <a:pPr eaLnBrk="1" hangingPunct="1">
              <a:buClr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Port/Starboard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694A8F48-56BD-9D4E-9414-A999BEFEC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072786-15E8-274F-B247-34A1F0E97CD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39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C8F50EA3-75C2-D048-9E97-830AB99F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El Riesgo de una Colisión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0D8B00AA-58E8-0740-B645-6F790DF20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2206625"/>
            <a:ext cx="3195637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International and e Interior misma Regla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1 largo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Contesta 1 largo</a:t>
            </a:r>
          </a:p>
          <a:p>
            <a:pPr marL="738188" lvl="1" indent="-279400" eaLnBrk="1" hangingPunct="1">
              <a:spcBef>
                <a:spcPts val="600"/>
              </a:spcBef>
              <a:buClrTx/>
              <a:buFontTx/>
              <a:buNone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8188" lvl="1" indent="-279400" eaLnBrk="1" hangingPunct="1">
              <a:spcBef>
                <a:spcPts val="600"/>
              </a:spcBef>
              <a:buClrTx/>
              <a:buFontTx/>
              <a:buNone/>
              <a:tabLst>
                <a:tab pos="736600" algn="l"/>
                <a:tab pos="1193800" algn="l"/>
                <a:tab pos="1651000" algn="l"/>
                <a:tab pos="2108200" algn="l"/>
                <a:tab pos="2565400" algn="l"/>
                <a:tab pos="3022600" algn="l"/>
                <a:tab pos="3479800" algn="l"/>
                <a:tab pos="3937000" algn="l"/>
                <a:tab pos="4394200" algn="l"/>
                <a:tab pos="4851400" algn="l"/>
                <a:tab pos="5308600" algn="l"/>
                <a:tab pos="5765800" algn="l"/>
                <a:tab pos="6223000" algn="l"/>
                <a:tab pos="6680200" algn="l"/>
                <a:tab pos="7137400" algn="l"/>
                <a:tab pos="7594600" algn="l"/>
                <a:tab pos="8051800" algn="l"/>
                <a:tab pos="8509000" algn="l"/>
                <a:tab pos="8966200" algn="l"/>
                <a:tab pos="9423400" algn="l"/>
                <a:tab pos="988060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D9EEC0CA-51AC-5247-9922-FA7956A62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152400" cy="4338638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4038" name="Picture 5">
            <a:extLst>
              <a:ext uri="{FF2B5EF4-FFF2-40B4-BE49-F238E27FC236}">
                <a16:creationId xmlns:a16="http://schemas.microsoft.com/office/drawing/2014/main" id="{D224D0BC-895C-3341-B754-F36E55BC5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56753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039" name="Picture 6">
            <a:extLst>
              <a:ext uri="{FF2B5EF4-FFF2-40B4-BE49-F238E27FC236}">
                <a16:creationId xmlns:a16="http://schemas.microsoft.com/office/drawing/2014/main" id="{3DC4B2B7-E1DD-7349-B4CD-ECEB9C2F9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19200"/>
            <a:ext cx="33464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40" name="Rectangle 7">
            <a:extLst>
              <a:ext uri="{FF2B5EF4-FFF2-40B4-BE49-F238E27FC236}">
                <a16:creationId xmlns:a16="http://schemas.microsoft.com/office/drawing/2014/main" id="{FCB36433-ADB4-A447-9181-7A39DA846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4041" name="Picture 8">
            <a:extLst>
              <a:ext uri="{FF2B5EF4-FFF2-40B4-BE49-F238E27FC236}">
                <a16:creationId xmlns:a16="http://schemas.microsoft.com/office/drawing/2014/main" id="{D9B15A42-1759-2843-82A2-28C9ACB6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1657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42" name="AutoShape 9">
            <a:extLst>
              <a:ext uri="{FF2B5EF4-FFF2-40B4-BE49-F238E27FC236}">
                <a16:creationId xmlns:a16="http://schemas.microsoft.com/office/drawing/2014/main" id="{140F5AEC-DD4D-F841-A615-755A18A46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2209800"/>
            <a:ext cx="1143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400">
                <a:solidFill>
                  <a:srgbClr val="000066"/>
                </a:solidFill>
              </a:rPr>
              <a:t>ANSWER</a:t>
            </a:r>
          </a:p>
        </p:txBody>
      </p:sp>
      <p:pic>
        <p:nvPicPr>
          <p:cNvPr id="11" name="Boat Horn Largo.wav">
            <a:hlinkClick r:id="" action="ppaction://media"/>
            <a:extLst>
              <a:ext uri="{FF2B5EF4-FFF2-40B4-BE49-F238E27FC236}">
                <a16:creationId xmlns:a16="http://schemas.microsoft.com/office/drawing/2014/main" id="{D06519D0-0B86-7B48-B0AB-7B2C23DEEE08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9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oat Horn Largo.wav">
            <a:hlinkClick r:id="" action="ppaction://media"/>
            <a:extLst>
              <a:ext uri="{FF2B5EF4-FFF2-40B4-BE49-F238E27FC236}">
                <a16:creationId xmlns:a16="http://schemas.microsoft.com/office/drawing/2014/main" id="{9E18D3A6-B458-0F4C-9F81-EADEDCAB4FA5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972315F0-5B97-6945-87A4-257E1D2E3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7D0E05C-F876-F24A-9691-E62ED6E08D7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D92A4565-1785-FA40-9EA3-1B862122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Reglas de Navegación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BAB2EDB8-BE89-614A-86D3-B8DB3553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Prop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sito – Evitar Colisiones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Aplican a - Todos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Dos sets – Interior e Internacional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Divididas por – Linea de Demarcaci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establecidas por el Commandante del USCG.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4640C701-538D-AD4D-A960-C508A08FE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i="1">
                <a:solidFill>
                  <a:srgbClr val="000066"/>
                </a:solidFill>
                <a:latin typeface="Arial Black" panose="020B0604020202020204" pitchFamily="34" charset="0"/>
              </a:rPr>
              <a:t>Operaciones de buzos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C0B8A47D-A02A-4440-B470-A3C49520A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B6F65E-F300-3044-A3A0-85F1DF324D36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5060" name="Text Box 3">
            <a:extLst>
              <a:ext uri="{FF2B5EF4-FFF2-40B4-BE49-F238E27FC236}">
                <a16:creationId xmlns:a16="http://schemas.microsoft.com/office/drawing/2014/main" id="{7E68E4B1-4C5B-754A-BDB8-E360DB69A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endParaRPr lang="en-US" altLang="en-US" sz="3200" b="1">
              <a:solidFill>
                <a:srgbClr val="000066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                         De Noche Luz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n-US" altLang="en-US" sz="3200" b="1">
              <a:solidFill>
                <a:srgbClr val="000066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n-US" altLang="en-US" sz="3200" b="1">
              <a:solidFill>
                <a:srgbClr val="000066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            Bandera Codigo Alpha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en-US" altLang="en-US" sz="3200" b="1">
              <a:solidFill>
                <a:srgbClr val="000066"/>
              </a:solidFill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                      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                    Bandera Buzo abajo</a:t>
            </a: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875FB65B-6CB4-2142-840D-D5071873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4044950"/>
            <a:ext cx="218281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2" name="Picture 5">
            <a:extLst>
              <a:ext uri="{FF2B5EF4-FFF2-40B4-BE49-F238E27FC236}">
                <a16:creationId xmlns:a16="http://schemas.microsoft.com/office/drawing/2014/main" id="{81C57FC2-F86B-B04F-8982-2977EA98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2047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3" name="Picture 6">
            <a:extLst>
              <a:ext uri="{FF2B5EF4-FFF2-40B4-BE49-F238E27FC236}">
                <a16:creationId xmlns:a16="http://schemas.microsoft.com/office/drawing/2014/main" id="{6EA7B040-0B36-A844-80C0-AD138318B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74320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E0189A3B-AB27-3D46-A6BC-96ECB82DA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AB7CB50-CF4E-CF49-BC6B-4ED755CD5E8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72BDCA5-5171-4846-BEB1-357FD952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084" name="Text Box 3">
            <a:extLst>
              <a:ext uri="{FF2B5EF4-FFF2-40B4-BE49-F238E27FC236}">
                <a16:creationId xmlns:a16="http://schemas.microsoft.com/office/drawing/2014/main" id="{63B987CE-51A2-8D4E-9206-00DCEC72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Reglas para Embarcaciones Especiales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48F66C61-D1E5-6C47-8EB4-1028551BC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46086" name="Picture 5">
            <a:extLst>
              <a:ext uri="{FF2B5EF4-FFF2-40B4-BE49-F238E27FC236}">
                <a16:creationId xmlns:a16="http://schemas.microsoft.com/office/drawing/2014/main" id="{A1D123BF-B9B8-9343-B5FF-18F0A6B6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00200"/>
            <a:ext cx="60198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7" name="Text Box 6">
            <a:extLst>
              <a:ext uri="{FF2B5EF4-FFF2-40B4-BE49-F238E27FC236}">
                <a16:creationId xmlns:a16="http://schemas.microsoft.com/office/drawing/2014/main" id="{93320B66-53D1-9140-9BBF-AB9432599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5795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Reprinted with permission from Rules of the Road and Running Light Patterns: A Captain’s Quic Guide by Charlie Wing</a:t>
            </a:r>
          </a:p>
        </p:txBody>
      </p:sp>
      <p:sp>
        <p:nvSpPr>
          <p:cNvPr id="46088" name="TextBox 7">
            <a:extLst>
              <a:ext uri="{FF2B5EF4-FFF2-40B4-BE49-F238E27FC236}">
                <a16:creationId xmlns:a16="http://schemas.microsoft.com/office/drawing/2014/main" id="{E0F90797-17B6-3B4B-8248-A5F32371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1430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FF0000"/>
                </a:solidFill>
              </a:rPr>
              <a:t>Mantiene su      rumbo</a:t>
            </a:r>
            <a:endParaRPr lang="es-PR" altLang="en-US">
              <a:solidFill>
                <a:srgbClr val="FF0000"/>
              </a:solidFill>
            </a:endParaRPr>
          </a:p>
        </p:txBody>
      </p:sp>
      <p:sp>
        <p:nvSpPr>
          <p:cNvPr id="46089" name="TextBox 8">
            <a:extLst>
              <a:ext uri="{FF2B5EF4-FFF2-40B4-BE49-F238E27FC236}">
                <a16:creationId xmlns:a16="http://schemas.microsoft.com/office/drawing/2014/main" id="{0756F96E-3B5F-704A-A7EA-69C11103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94360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Cede el paso</a:t>
            </a:r>
            <a:endParaRPr lang="es-PR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DED7AA97-D86F-0744-85CA-3B7E83CE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288322-A2AA-FD4C-BC9B-00138FAA712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AE9F523-F374-9949-BD64-5EB1108B2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828800"/>
            <a:ext cx="4800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08" name="Text Box 3">
            <a:extLst>
              <a:ext uri="{FF2B5EF4-FFF2-40B4-BE49-F238E27FC236}">
                <a16:creationId xmlns:a16="http://schemas.microsoft.com/office/drawing/2014/main" id="{A70E2C9B-46DC-2B4E-823C-8BFD87C8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Reglas para Embarcaciones Especiales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B5BCEEC-A165-B244-A3A9-8890A5D8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4191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vela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“give way” </a:t>
            </a:r>
            <a:r>
              <a:rPr lang="en-US" sz="32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si</a:t>
            </a: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Tiene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viento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babor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barlovento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otra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POW - “Port, Overtaking, Windward”</a:t>
            </a:r>
          </a:p>
          <a:p>
            <a:pPr marL="736600" lvl="1" indent="-27940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B0F0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Arial" charset="0"/>
                <a:cs typeface="Times New Roman" pitchFamily="16" charset="0"/>
              </a:rPr>
              <a:t>barlovento</a:t>
            </a:r>
            <a:r>
              <a:rPr lang="en-US" sz="2400" b="1" dirty="0">
                <a:solidFill>
                  <a:srgbClr val="00B0F0"/>
                </a:solidFill>
                <a:latin typeface="Arial" charset="0"/>
                <a:cs typeface="Times New Roman" pitchFamily="16" charset="0"/>
              </a:rPr>
              <a:t> = de </a:t>
            </a:r>
            <a:r>
              <a:rPr lang="en-US" sz="2400" b="1" dirty="0" err="1">
                <a:solidFill>
                  <a:srgbClr val="00B0F0"/>
                </a:solidFill>
                <a:latin typeface="Arial" charset="0"/>
                <a:cs typeface="Times New Roman" pitchFamily="16" charset="0"/>
              </a:rPr>
              <a:t>donde</a:t>
            </a:r>
            <a:r>
              <a:rPr lang="en-US" sz="2400" b="1" dirty="0">
                <a:solidFill>
                  <a:srgbClr val="00B0F0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Arial" charset="0"/>
                <a:cs typeface="Times New Roman" pitchFamily="16" charset="0"/>
              </a:rPr>
              <a:t>viene</a:t>
            </a:r>
            <a:r>
              <a:rPr lang="en-US" sz="2400" b="1" dirty="0">
                <a:solidFill>
                  <a:srgbClr val="00B0F0"/>
                </a:solidFill>
                <a:latin typeface="Arial" charset="0"/>
                <a:cs typeface="Times New Roman" pitchFamily="16" charset="0"/>
              </a:rPr>
              <a:t> el </a:t>
            </a:r>
            <a:r>
              <a:rPr lang="en-US" sz="2400" b="1" dirty="0" err="1">
                <a:solidFill>
                  <a:srgbClr val="00B0F0"/>
                </a:solidFill>
                <a:latin typeface="Arial" charset="0"/>
                <a:cs typeface="Times New Roman" pitchFamily="16" charset="0"/>
              </a:rPr>
              <a:t>viento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8138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  <p:pic>
        <p:nvPicPr>
          <p:cNvPr id="47110" name="Picture 5">
            <a:extLst>
              <a:ext uri="{FF2B5EF4-FFF2-40B4-BE49-F238E27FC236}">
                <a16:creationId xmlns:a16="http://schemas.microsoft.com/office/drawing/2014/main" id="{47E6602E-A7E6-CC44-8BBA-9F7B2D4A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447800"/>
            <a:ext cx="434975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Rectangle 6">
            <a:extLst>
              <a:ext uri="{FF2B5EF4-FFF2-40B4-BE49-F238E27FC236}">
                <a16:creationId xmlns:a16="http://schemas.microsoft.com/office/drawing/2014/main" id="{337FE762-3F5D-F841-83DC-B72E5D83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12" name="Text Box 7">
            <a:extLst>
              <a:ext uri="{FF2B5EF4-FFF2-40B4-BE49-F238E27FC236}">
                <a16:creationId xmlns:a16="http://schemas.microsoft.com/office/drawing/2014/main" id="{66D586E9-D1BB-294C-8B9A-E9325B22A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5795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Reprinted with permission from Rules of the Road and Running Light Patterns: A Captain’s Quic Guide by Charlie Wing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551DBB3E-81A4-1E44-9211-42DACD57B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D9D8B23-8D5E-A846-9209-D36821DDAE1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4CD73E06-2A02-1F4F-BBDD-B5DC4081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2" name="Text Box 3">
            <a:extLst>
              <a:ext uri="{FF2B5EF4-FFF2-40B4-BE49-F238E27FC236}">
                <a16:creationId xmlns:a16="http://schemas.microsoft.com/office/drawing/2014/main" id="{A8E31B67-5832-0846-A3F4-151569A3C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Conducta en un Canal estrecho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09D30A68-1A79-EB47-A26A-F4B5E18B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Si estas navegando en aguas desconocidas, debes obtener informaci</a:t>
            </a:r>
            <a:r>
              <a:rPr lang="en-US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t>ó</a:t>
            </a:r>
            <a:r>
              <a:rPr lang="en-US" altLang="en-US" sz="2400" b="1">
                <a:solidFill>
                  <a:srgbClr val="FFFFFF"/>
                </a:solidFill>
              </a:rPr>
              <a:t>n local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FFFFFF"/>
                </a:solidFill>
              </a:rPr>
              <a:t>Embarcaciones de mucho calado tienen prioridad</a:t>
            </a:r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3946466A-1DE1-DD4B-BE40-D1817C375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64250"/>
            <a:ext cx="35814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000066"/>
                </a:solidFill>
              </a:rPr>
              <a:t>Reprinted with permission from </a:t>
            </a:r>
            <a:r>
              <a:rPr lang="en-US" altLang="en-US" sz="800" b="1" i="1">
                <a:solidFill>
                  <a:srgbClr val="000066"/>
                </a:solidFill>
              </a:rPr>
              <a:t>Seaworthy: Essential Lessons From Boat U.S. 20 year case file of things Gone Wrong by Robert Adriance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2650A557-6A38-F744-A8DE-613CCCBE7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219200"/>
            <a:ext cx="3810000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46A68A6F-2798-C44E-9CA5-5592DB325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854E348-BDFB-3847-9941-7D4092C7C3F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D3EBD102-26E1-7844-A15B-FD460E3D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7353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7" name="Text Box 4">
            <a:extLst>
              <a:ext uri="{FF2B5EF4-FFF2-40B4-BE49-F238E27FC236}">
                <a16:creationId xmlns:a16="http://schemas.microsoft.com/office/drawing/2014/main" id="{99BBC1D3-6901-7444-8A23-6A86FE68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2400"/>
            <a:ext cx="80470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Sistemas de separación de tráfico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17E4CB49-2887-D04B-B986-93BC1570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371600"/>
            <a:ext cx="5273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Reglas internacionales</a:t>
            </a:r>
          </a:p>
          <a:p>
            <a:pPr lvl="1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Use TSS de Separaci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000" b="1">
                <a:solidFill>
                  <a:srgbClr val="000066"/>
                </a:solidFill>
              </a:rPr>
              <a:t>n de tr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000" b="1">
                <a:solidFill>
                  <a:srgbClr val="000066"/>
                </a:solidFill>
              </a:rPr>
              <a:t>fico</a:t>
            </a:r>
          </a:p>
          <a:p>
            <a:pPr lvl="1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1600" b="1">
                <a:solidFill>
                  <a:srgbClr val="000066"/>
                </a:solidFill>
              </a:rPr>
              <a:t>   (TSS = Traffic Sepration Scheme)</a:t>
            </a:r>
          </a:p>
          <a:p>
            <a:pPr lvl="2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Carriles de una sola v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2000" b="1">
                <a:solidFill>
                  <a:srgbClr val="000066"/>
                </a:solidFill>
              </a:rPr>
              <a:t>a</a:t>
            </a:r>
          </a:p>
          <a:p>
            <a:pPr lvl="2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Cruse solo a 90 grados flujo del tr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000" b="1">
                <a:solidFill>
                  <a:srgbClr val="000066"/>
                </a:solidFill>
              </a:rPr>
              <a:t>fico</a:t>
            </a:r>
          </a:p>
          <a:p>
            <a:pPr lvl="2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Vessel Traffic Services VTS</a:t>
            </a:r>
          </a:p>
          <a:p>
            <a:pPr lvl="1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Coast Guard los mantiene en algunos puertos</a:t>
            </a:r>
          </a:p>
          <a:p>
            <a:pPr lvl="1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Si el TSS aplica use el metodo TSS</a:t>
            </a:r>
          </a:p>
          <a:p>
            <a:pPr lvl="1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Debes poder reconocer las boyas de Carriles</a:t>
            </a:r>
          </a:p>
          <a:p>
            <a:pPr lvl="1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Nunca viajes contra el Tránsito</a:t>
            </a:r>
          </a:p>
          <a:p>
            <a:pPr lvl="1" eaLnBrk="1" hangingPunct="1">
              <a:spcBef>
                <a:spcPts val="5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000066"/>
                </a:solidFill>
              </a:rPr>
              <a:t>NO Ancles en un TSS</a:t>
            </a:r>
          </a:p>
        </p:txBody>
      </p:sp>
      <p:sp>
        <p:nvSpPr>
          <p:cNvPr id="49159" name="Text Box 6">
            <a:extLst>
              <a:ext uri="{FF2B5EF4-FFF2-40B4-BE49-F238E27FC236}">
                <a16:creationId xmlns:a16="http://schemas.microsoft.com/office/drawing/2014/main" id="{48606C1A-A12B-5840-BADF-E7C225699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443663"/>
            <a:ext cx="3429000" cy="3365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>
                <a:solidFill>
                  <a:srgbClr val="FFFFFF"/>
                </a:solidFill>
              </a:rPr>
              <a:t>Reprinted with permission from, </a:t>
            </a:r>
            <a:r>
              <a:rPr lang="en-US" altLang="en-US" sz="800" i="1">
                <a:solidFill>
                  <a:srgbClr val="FFFFFF"/>
                </a:solidFill>
              </a:rPr>
              <a:t> A Cruising Guide to Puget Sound and the San Juan Islands, Second Edition by Michael Scherer</a:t>
            </a:r>
          </a:p>
        </p:txBody>
      </p:sp>
      <p:sp>
        <p:nvSpPr>
          <p:cNvPr id="49160" name="Rectangle 7">
            <a:extLst>
              <a:ext uri="{FF2B5EF4-FFF2-40B4-BE49-F238E27FC236}">
                <a16:creationId xmlns:a16="http://schemas.microsoft.com/office/drawing/2014/main" id="{731023B0-5A43-0542-87B6-2A9CF549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57400"/>
            <a:ext cx="37338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9161" name="Rectangle 8">
            <a:extLst>
              <a:ext uri="{FF2B5EF4-FFF2-40B4-BE49-F238E27FC236}">
                <a16:creationId xmlns:a16="http://schemas.microsoft.com/office/drawing/2014/main" id="{480806B8-E996-6B4C-9104-5BA804B53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10200"/>
            <a:ext cx="37338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9162" name="Rectangle 9">
            <a:extLst>
              <a:ext uri="{FF2B5EF4-FFF2-40B4-BE49-F238E27FC236}">
                <a16:creationId xmlns:a16="http://schemas.microsoft.com/office/drawing/2014/main" id="{18ACF29F-31CE-B643-A0B2-2862B083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219200"/>
            <a:ext cx="228600" cy="5181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AC29AED5-A707-8D4C-A0B8-01D7570D3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F5356D-D3A0-8E4A-8060-F09D298505A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pSp>
        <p:nvGrpSpPr>
          <p:cNvPr id="50179" name="Group 2">
            <a:extLst>
              <a:ext uri="{FF2B5EF4-FFF2-40B4-BE49-F238E27FC236}">
                <a16:creationId xmlns:a16="http://schemas.microsoft.com/office/drawing/2014/main" id="{18373ADE-80A8-7649-AC18-B1FDAE8FF45E}"/>
              </a:ext>
            </a:extLst>
          </p:cNvPr>
          <p:cNvGrpSpPr>
            <a:grpSpLocks/>
          </p:cNvGrpSpPr>
          <p:nvPr/>
        </p:nvGrpSpPr>
        <p:grpSpPr bwMode="auto">
          <a:xfrm>
            <a:off x="0" y="1828800"/>
            <a:ext cx="9137650" cy="4565650"/>
            <a:chOff x="0" y="1152"/>
            <a:chExt cx="5756" cy="2876"/>
          </a:xfrm>
        </p:grpSpPr>
        <p:sp>
          <p:nvSpPr>
            <p:cNvPr id="50185" name="Rectangle 3">
              <a:extLst>
                <a:ext uri="{FF2B5EF4-FFF2-40B4-BE49-F238E27FC236}">
                  <a16:creationId xmlns:a16="http://schemas.microsoft.com/office/drawing/2014/main" id="{B22BC1EB-FEF7-3E48-9E1E-BD0B7B25B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56" cy="2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50186" name="Picture 4">
              <a:extLst>
                <a:ext uri="{FF2B5EF4-FFF2-40B4-BE49-F238E27FC236}">
                  <a16:creationId xmlns:a16="http://schemas.microsoft.com/office/drawing/2014/main" id="{D5390F1F-A70A-9946-8843-0F5E3BDAC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" y="1157"/>
              <a:ext cx="3648" cy="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0180" name="Text Box 5">
            <a:extLst>
              <a:ext uri="{FF2B5EF4-FFF2-40B4-BE49-F238E27FC236}">
                <a16:creationId xmlns:a16="http://schemas.microsoft.com/office/drawing/2014/main" id="{4C02A430-0825-D242-A4C7-B5C3FC25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 </a:t>
            </a:r>
            <a:r>
              <a:rPr lang="en-US" altLang="en-US" sz="3200" i="1">
                <a:solidFill>
                  <a:srgbClr val="00B050"/>
                </a:solidFill>
                <a:latin typeface="Arial Black" panose="020B0604020202020204" pitchFamily="34" charset="0"/>
              </a:rPr>
              <a:t>PREGUNTA</a:t>
            </a:r>
            <a:r>
              <a:rPr lang="en-US" altLang="en-US" sz="3200" b="1">
                <a:solidFill>
                  <a:srgbClr val="000066"/>
                </a:solidFill>
              </a:rPr>
              <a:t> ?</a:t>
            </a:r>
            <a:endParaRPr lang="en-US" altLang="en-US" sz="3200" i="1">
              <a:solidFill>
                <a:srgbClr val="00B050"/>
              </a:solidFill>
              <a:latin typeface="Arial Black" panose="020B0604020202020204" pitchFamily="34" charset="0"/>
            </a:endParaRPr>
          </a:p>
        </p:txBody>
      </p:sp>
      <p:sp>
        <p:nvSpPr>
          <p:cNvPr id="50181" name="Text Box 6">
            <a:extLst>
              <a:ext uri="{FF2B5EF4-FFF2-40B4-BE49-F238E27FC236}">
                <a16:creationId xmlns:a16="http://schemas.microsoft.com/office/drawing/2014/main" id="{B7A4510A-F134-F845-A227-4A621DDB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3200" b="1">
                <a:solidFill>
                  <a:srgbClr val="000066"/>
                </a:solidFill>
              </a:rPr>
              <a:t>Cuales son los tres sectores de un bote?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58531A72-6B1B-9A4A-BBCF-55EDC7897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971800"/>
            <a:ext cx="1295400" cy="30480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49C6ABBD-7F68-9345-83BB-16B5F5532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953000"/>
            <a:ext cx="1295400" cy="30480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B58356B0-F9A6-8E4E-B884-04D7F3B66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733800"/>
            <a:ext cx="1295400" cy="53340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 animBg="1"/>
      <p:bldP spid="512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52FB8DB1-9FFE-864E-BD03-B089A379B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E20453-E432-AF49-BFEE-CA25D34D8B7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9FE41FD-940E-2942-A8F3-0F28ECEC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60550"/>
            <a:ext cx="45720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04" name="Text Box 3">
            <a:extLst>
              <a:ext uri="{FF2B5EF4-FFF2-40B4-BE49-F238E27FC236}">
                <a16:creationId xmlns:a16="http://schemas.microsoft.com/office/drawing/2014/main" id="{A93EEED1-91F5-AD42-80A5-46BDFA94A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Luces y su forma</a:t>
            </a:r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9441BA03-C247-B94D-A6EE-7560A2721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1206" name="Picture 5">
            <a:extLst>
              <a:ext uri="{FF2B5EF4-FFF2-40B4-BE49-F238E27FC236}">
                <a16:creationId xmlns:a16="http://schemas.microsoft.com/office/drawing/2014/main" id="{AE53BDAE-0E0B-8440-94EC-43FEC219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549525"/>
            <a:ext cx="424338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07" name="Picture 6">
            <a:extLst>
              <a:ext uri="{FF2B5EF4-FFF2-40B4-BE49-F238E27FC236}">
                <a16:creationId xmlns:a16="http://schemas.microsoft.com/office/drawing/2014/main" id="{915D966A-E746-D948-9D79-9DC8323F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6988"/>
            <a:ext cx="25908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2AEB8C98-FD5B-3B45-8E60-44EC6DEC3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0A180F3-2E3B-AF47-B2A5-2C5018FBCD40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F9C24381-78A5-C04E-A34E-111DF99E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Luces en Botes de Motor</a:t>
            </a: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7F7D8AC5-FA56-BC44-9818-C136A66D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8738"/>
            <a:ext cx="8305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218C350F-9227-4E4F-B5A5-0E855CB49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1722BC0-D4AE-B042-AFA2-A642F6516A42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53251" name="Picture 2">
            <a:extLst>
              <a:ext uri="{FF2B5EF4-FFF2-40B4-BE49-F238E27FC236}">
                <a16:creationId xmlns:a16="http://schemas.microsoft.com/office/drawing/2014/main" id="{32C83CEB-F24B-6945-8DE2-843CB59B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416050"/>
            <a:ext cx="85090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2" name="Text Box 3">
            <a:extLst>
              <a:ext uri="{FF2B5EF4-FFF2-40B4-BE49-F238E27FC236}">
                <a16:creationId xmlns:a16="http://schemas.microsoft.com/office/drawing/2014/main" id="{BEC985B9-87E7-4D42-B9CB-BB8C6DDB4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62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Luces en botes de Vela</a:t>
            </a:r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1F835C2B-C5C9-A84C-8C24-B009FF12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5410200"/>
            <a:ext cx="2654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Configuraci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000" b="1">
                <a:solidFill>
                  <a:srgbClr val="000066"/>
                </a:solidFill>
              </a:rPr>
              <a:t>n alterna menos de 20 Metros (65.7 pies)</a:t>
            </a:r>
          </a:p>
        </p:txBody>
      </p:sp>
      <p:sp>
        <p:nvSpPr>
          <p:cNvPr id="53254" name="Rectangle 5">
            <a:extLst>
              <a:ext uri="{FF2B5EF4-FFF2-40B4-BE49-F238E27FC236}">
                <a16:creationId xmlns:a16="http://schemas.microsoft.com/office/drawing/2014/main" id="{DD8C5338-4A51-5843-AD33-5C3FFA17B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410200"/>
            <a:ext cx="2590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Ambos Vela y Motor menos de 20 Metros (65.7 pies)</a:t>
            </a:r>
          </a:p>
        </p:txBody>
      </p:sp>
      <p:sp>
        <p:nvSpPr>
          <p:cNvPr id="53255" name="Rectangle 6">
            <a:extLst>
              <a:ext uri="{FF2B5EF4-FFF2-40B4-BE49-F238E27FC236}">
                <a16:creationId xmlns:a16="http://schemas.microsoft.com/office/drawing/2014/main" id="{BCD109D7-905A-F34F-8989-F5C106E25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410200"/>
            <a:ext cx="25908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Configuraci</a:t>
            </a: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</a:rPr>
              <a:t>ón</a:t>
            </a:r>
            <a:r>
              <a:rPr lang="en-US" altLang="en-US" sz="2000" b="1">
                <a:solidFill>
                  <a:srgbClr val="000066"/>
                </a:solidFill>
              </a:rPr>
              <a:t> opcional a 360 grados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E48E57F0-A978-614C-80A3-1DCCD3BC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26535B-CDC2-1843-BEA8-9A97B01C22FD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49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F10C4569-35AA-6F4F-AEE9-C945C4705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Luces en Botes de vela </a:t>
            </a:r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5D108401-2E4B-0D43-86D4-E12C03E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722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7" name="Rectangle 4">
            <a:extLst>
              <a:ext uri="{FF2B5EF4-FFF2-40B4-BE49-F238E27FC236}">
                <a16:creationId xmlns:a16="http://schemas.microsoft.com/office/drawing/2014/main" id="{549EFC1A-8C40-3A44-A681-F8BAECCD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638800"/>
            <a:ext cx="25908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Underway with separate side lights</a:t>
            </a:r>
          </a:p>
        </p:txBody>
      </p:sp>
      <p:sp>
        <p:nvSpPr>
          <p:cNvPr id="54278" name="Rectangle 5">
            <a:extLst>
              <a:ext uri="{FF2B5EF4-FFF2-40B4-BE49-F238E27FC236}">
                <a16:creationId xmlns:a16="http://schemas.microsoft.com/office/drawing/2014/main" id="{12866625-A19B-9845-BDE3-FBF61D949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638800"/>
            <a:ext cx="2895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Underway with</a:t>
            </a:r>
          </a:p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combined side lights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1209485A-8C67-F240-81D1-88C33A1FA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4D482F2-FAA3-AC48-9786-D6AB0DB45145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D7495915-E800-F644-BC8F-4BB3396D0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:a16="http://schemas.microsoft.com/office/drawing/2014/main" id="{140B2733-1D34-9746-92CC-A1443124C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Dos Sets de Reglas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E2E9C053-A882-C348-B92F-79E0214D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8961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 Linea de Demarcaci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separa Reglas      	del Interior, de las Internacionales</a:t>
            </a: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5E9754CC-61E4-B942-9386-89E0F023B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064250"/>
            <a:ext cx="2057400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800">
                <a:solidFill>
                  <a:srgbClr val="000066"/>
                </a:solidFill>
              </a:rPr>
              <a:t>Reprinted with permission from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800" i="1">
                <a:solidFill>
                  <a:srgbClr val="000066"/>
                </a:solidFill>
              </a:rPr>
              <a:t>The Weekend Navigator by Bob Sweet</a:t>
            </a:r>
          </a:p>
        </p:txBody>
      </p:sp>
      <p:sp>
        <p:nvSpPr>
          <p:cNvPr id="9223" name="Rectangle 6">
            <a:extLst>
              <a:ext uri="{FF2B5EF4-FFF2-40B4-BE49-F238E27FC236}">
                <a16:creationId xmlns:a16="http://schemas.microsoft.com/office/drawing/2014/main" id="{422EA96C-4AB5-2346-B9EC-11608A67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4" name="Freeform 7">
            <a:extLst>
              <a:ext uri="{FF2B5EF4-FFF2-40B4-BE49-F238E27FC236}">
                <a16:creationId xmlns:a16="http://schemas.microsoft.com/office/drawing/2014/main" id="{9D7D4C16-0E8F-234B-831E-6438FA716BD4}"/>
              </a:ext>
            </a:extLst>
          </p:cNvPr>
          <p:cNvSpPr>
            <a:spLocks noChangeArrowheads="1"/>
          </p:cNvSpPr>
          <p:nvPr/>
        </p:nvSpPr>
        <p:spPr bwMode="auto">
          <a:xfrm rot="540000">
            <a:off x="133350" y="2816225"/>
            <a:ext cx="3157538" cy="839788"/>
          </a:xfrm>
          <a:custGeom>
            <a:avLst/>
            <a:gdLst>
              <a:gd name="T0" fmla="*/ 0 w 3157538"/>
              <a:gd name="T1" fmla="*/ 0 h 839787"/>
              <a:gd name="T2" fmla="*/ 3157538 w 3157538"/>
              <a:gd name="T3" fmla="*/ 0 h 839787"/>
              <a:gd name="T4" fmla="*/ 3157538 w 3157538"/>
              <a:gd name="T5" fmla="*/ 839794 h 839787"/>
              <a:gd name="T6" fmla="*/ 0 w 3157538"/>
              <a:gd name="T7" fmla="*/ 839794 h 839787"/>
              <a:gd name="T8" fmla="*/ 0 w 3157538"/>
              <a:gd name="T9" fmla="*/ 0 h 839787"/>
              <a:gd name="T10" fmla="*/ 130495 w 3157538"/>
              <a:gd name="T11" fmla="*/ 130495 h 839787"/>
              <a:gd name="T12" fmla="*/ 130495 w 3157538"/>
              <a:gd name="T13" fmla="*/ 709299 h 839787"/>
              <a:gd name="T14" fmla="*/ 3027042 w 3157538"/>
              <a:gd name="T15" fmla="*/ 709299 h 839787"/>
              <a:gd name="T16" fmla="*/ 3027042 w 3157538"/>
              <a:gd name="T17" fmla="*/ 130495 h 839787"/>
              <a:gd name="T18" fmla="*/ 130495 w 3157538"/>
              <a:gd name="T19" fmla="*/ 130495 h 8397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157538"/>
              <a:gd name="T31" fmla="*/ 0 h 839787"/>
              <a:gd name="T32" fmla="*/ 3157538 w 3157538"/>
              <a:gd name="T33" fmla="*/ 839787 h 8397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157538" h="839787">
                <a:moveTo>
                  <a:pt x="0" y="0"/>
                </a:moveTo>
                <a:lnTo>
                  <a:pt x="3157538" y="0"/>
                </a:lnTo>
                <a:lnTo>
                  <a:pt x="3157538" y="839787"/>
                </a:lnTo>
                <a:lnTo>
                  <a:pt x="0" y="839787"/>
                </a:lnTo>
                <a:lnTo>
                  <a:pt x="0" y="0"/>
                </a:lnTo>
                <a:close/>
                <a:moveTo>
                  <a:pt x="130495" y="130495"/>
                </a:moveTo>
                <a:lnTo>
                  <a:pt x="130495" y="709292"/>
                </a:lnTo>
                <a:lnTo>
                  <a:pt x="3027043" y="709292"/>
                </a:lnTo>
                <a:lnTo>
                  <a:pt x="3027043" y="130495"/>
                </a:lnTo>
                <a:lnTo>
                  <a:pt x="130495" y="130495"/>
                </a:lnTo>
                <a:close/>
              </a:path>
            </a:pathLst>
          </a:custGeom>
          <a:solidFill>
            <a:srgbClr val="FF0000"/>
          </a:solidFill>
          <a:ln w="9360" cap="flat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156E4E89-9169-5B40-BAD2-5A9A53415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9B0D82-A0A6-8848-9F08-5020120B732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7A53BCCE-B77E-BC42-B480-6BAC6A8F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Luces de botes pequeños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C6E4EC0-F0E7-FC47-8A5A-85F58A7F8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46725"/>
            <a:ext cx="27892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Menos de 7 M (23 ft)</a:t>
            </a:r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9F11CE45-88C7-304B-A15E-2CF09E10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054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302" name="Rectangle 5">
            <a:extLst>
              <a:ext uri="{FF2B5EF4-FFF2-40B4-BE49-F238E27FC236}">
                <a16:creationId xmlns:a16="http://schemas.microsoft.com/office/drawing/2014/main" id="{801795C6-E653-8048-AA85-754331200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546725"/>
            <a:ext cx="2590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Remos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CCB9C4C5-2005-1D43-876D-C97A0875B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2D5940-0A90-F54E-90CF-EDFDE997926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5EDABD6A-EE36-7A4A-9D97-4E37D37C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   Distancia de Visibilidad de las Luces</a:t>
            </a: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30BFFA67-8295-0D40-8282-0931AFA7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533525"/>
            <a:ext cx="59245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25" name="Picture 4">
            <a:extLst>
              <a:ext uri="{FF2B5EF4-FFF2-40B4-BE49-F238E27FC236}">
                <a16:creationId xmlns:a16="http://schemas.microsoft.com/office/drawing/2014/main" id="{A7565E53-B3BC-024F-A76C-5668CA83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76400"/>
            <a:ext cx="5953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26" name="Picture 5">
            <a:extLst>
              <a:ext uri="{FF2B5EF4-FFF2-40B4-BE49-F238E27FC236}">
                <a16:creationId xmlns:a16="http://schemas.microsoft.com/office/drawing/2014/main" id="{70004EAD-7408-6145-8C0E-6FBB80AD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95600"/>
            <a:ext cx="501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27" name="Picture 6">
            <a:extLst>
              <a:ext uri="{FF2B5EF4-FFF2-40B4-BE49-F238E27FC236}">
                <a16:creationId xmlns:a16="http://schemas.microsoft.com/office/drawing/2014/main" id="{37666078-E6EB-224E-BF95-B160CEA3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28" name="Text Box 7">
            <a:extLst>
              <a:ext uri="{FF2B5EF4-FFF2-40B4-BE49-F238E27FC236}">
                <a16:creationId xmlns:a16="http://schemas.microsoft.com/office/drawing/2014/main" id="{2E8D6759-D08B-A44F-B686-46D39F7D8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625600"/>
            <a:ext cx="3089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7150">
              <a:tabLst>
                <a:tab pos="57150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57150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57150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57150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57150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7150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7150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7150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7150" algn="l"/>
                <a:tab pos="514350" algn="l"/>
                <a:tab pos="971550" algn="l"/>
                <a:tab pos="1428750" algn="l"/>
                <a:tab pos="1885950" algn="l"/>
                <a:tab pos="2343150" algn="l"/>
                <a:tab pos="2800350" algn="l"/>
                <a:tab pos="3257550" algn="l"/>
                <a:tab pos="3714750" algn="l"/>
                <a:tab pos="4171950" algn="l"/>
                <a:tab pos="4629150" algn="l"/>
                <a:tab pos="5086350" algn="l"/>
                <a:tab pos="5543550" algn="l"/>
                <a:tab pos="6000750" algn="l"/>
                <a:tab pos="6457950" algn="l"/>
                <a:tab pos="6915150" algn="l"/>
                <a:tab pos="7372350" algn="l"/>
                <a:tab pos="7829550" algn="l"/>
                <a:tab pos="8286750" algn="l"/>
                <a:tab pos="8743950" algn="l"/>
                <a:tab pos="92011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&lt; 12 M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 b="1">
              <a:solidFill>
                <a:srgbClr val="000066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12 M to 20 M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   39 ft              65 ft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0066"/>
                </a:solidFill>
              </a:rPr>
              <a:t>20 M to 50 M</a:t>
            </a:r>
          </a:p>
        </p:txBody>
      </p:sp>
      <p:pic>
        <p:nvPicPr>
          <p:cNvPr id="56329" name="Picture 8">
            <a:extLst>
              <a:ext uri="{FF2B5EF4-FFF2-40B4-BE49-F238E27FC236}">
                <a16:creationId xmlns:a16="http://schemas.microsoft.com/office/drawing/2014/main" id="{4DA18B5E-93B3-DD4B-BC7D-F5100B71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75200"/>
            <a:ext cx="31432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>
            <a:extLst>
              <a:ext uri="{FF2B5EF4-FFF2-40B4-BE49-F238E27FC236}">
                <a16:creationId xmlns:a16="http://schemas.microsoft.com/office/drawing/2014/main" id="{4897D944-1338-544B-A459-1D40849D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74888"/>
            <a:ext cx="28956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47" name="Text Box 2">
            <a:extLst>
              <a:ext uri="{FF2B5EF4-FFF2-40B4-BE49-F238E27FC236}">
                <a16:creationId xmlns:a16="http://schemas.microsoft.com/office/drawing/2014/main" id="{1AE34D44-C10F-5641-B0C3-7BCE3236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9F4DF7-70A0-9A42-9661-53223BC12BE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1E177021-2793-7243-8AC5-1CD4DE0D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Actividad Estudiantil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7C22548A-84DA-C74B-A0D7-E56AFA441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371600"/>
            <a:ext cx="8961438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Enumere las luces de Navegaci</a:t>
            </a:r>
            <a:r>
              <a:rPr lang="en-US" altLang="en-US" sz="26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600" b="1">
                <a:solidFill>
                  <a:srgbClr val="000066"/>
                </a:solidFill>
              </a:rPr>
              <a:t>n requeridas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Side Lights (Laterales)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Masthead Light (Mastil)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Stern Light (Popa)</a:t>
            </a:r>
          </a:p>
        </p:txBody>
      </p:sp>
      <p:sp>
        <p:nvSpPr>
          <p:cNvPr id="57350" name="Oval 5">
            <a:extLst>
              <a:ext uri="{FF2B5EF4-FFF2-40B4-BE49-F238E27FC236}">
                <a16:creationId xmlns:a16="http://schemas.microsoft.com/office/drawing/2014/main" id="{56165603-B257-CC43-8135-6403E6C3F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7351" name="Oval 6">
            <a:extLst>
              <a:ext uri="{FF2B5EF4-FFF2-40B4-BE49-F238E27FC236}">
                <a16:creationId xmlns:a16="http://schemas.microsoft.com/office/drawing/2014/main" id="{CF7702B5-16AB-0C44-908C-E505D7A3E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0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7352" name="Oval 7">
            <a:extLst>
              <a:ext uri="{FF2B5EF4-FFF2-40B4-BE49-F238E27FC236}">
                <a16:creationId xmlns:a16="http://schemas.microsoft.com/office/drawing/2014/main" id="{008C2F68-3A2D-3447-A547-C1BB624CE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67075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7353" name="Rectangle 8">
            <a:extLst>
              <a:ext uri="{FF2B5EF4-FFF2-40B4-BE49-F238E27FC236}">
                <a16:creationId xmlns:a16="http://schemas.microsoft.com/office/drawing/2014/main" id="{20947E7A-7301-6244-882C-FBF6E15E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057400"/>
            <a:ext cx="228600" cy="44005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7354" name="Rectangle 9">
            <a:extLst>
              <a:ext uri="{FF2B5EF4-FFF2-40B4-BE49-F238E27FC236}">
                <a16:creationId xmlns:a16="http://schemas.microsoft.com/office/drawing/2014/main" id="{7544F1E3-268C-6548-B987-5A7A1E594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057400"/>
            <a:ext cx="2971800" cy="3048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>
            <a:extLst>
              <a:ext uri="{FF2B5EF4-FFF2-40B4-BE49-F238E27FC236}">
                <a16:creationId xmlns:a16="http://schemas.microsoft.com/office/drawing/2014/main" id="{C3A5D5B0-8F68-DD47-9268-72010FC7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1219200"/>
            <a:ext cx="1508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1" name="Text Box 2">
            <a:extLst>
              <a:ext uri="{FF2B5EF4-FFF2-40B4-BE49-F238E27FC236}">
                <a16:creationId xmlns:a16="http://schemas.microsoft.com/office/drawing/2014/main" id="{018339F2-7E2B-3749-82F4-F74EA5AB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Luces y formas especiales</a:t>
            </a:r>
          </a:p>
        </p:txBody>
      </p:sp>
      <p:sp>
        <p:nvSpPr>
          <p:cNvPr id="58372" name="Text Box 3">
            <a:extLst>
              <a:ext uri="{FF2B5EF4-FFF2-40B4-BE49-F238E27FC236}">
                <a16:creationId xmlns:a16="http://schemas.microsoft.com/office/drawing/2014/main" id="{EAE1FA21-9A67-F249-9131-E15C06491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8F9A4D-C1BC-9D4C-BC3C-480D553F6DEB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758418D7-2F97-E745-B698-2353452F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45720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6550">
              <a:spcBef>
                <a:spcPts val="7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Ciertos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botes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usan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se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ñ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ales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especiales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dia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o de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noche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Ej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.:</a:t>
            </a:r>
          </a:p>
          <a:p>
            <a:pPr marL="339725" indent="-338138">
              <a:spcBef>
                <a:spcPts val="7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pesca</a:t>
            </a:r>
            <a:endParaRPr lang="en-US" sz="28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spcBef>
                <a:spcPts val="7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calado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hondo</a:t>
            </a:r>
            <a:endParaRPr lang="en-US" sz="28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spcBef>
                <a:spcPts val="7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Remolcadores</a:t>
            </a:r>
            <a:endParaRPr lang="en-US" sz="28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spcBef>
                <a:spcPts val="7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anclados</a:t>
            </a:r>
            <a:endParaRPr lang="en-US" sz="28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spcBef>
                <a:spcPts val="700"/>
              </a:spcBef>
              <a:buClr>
                <a:srgbClr val="000066"/>
              </a:buClr>
              <a:buFont typeface="Times New Roman" pitchFamily="16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28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Botes</a:t>
            </a:r>
            <a:r>
              <a:rPr lang="en-US" sz="28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con vela y motor</a:t>
            </a:r>
          </a:p>
        </p:txBody>
      </p:sp>
      <p:pic>
        <p:nvPicPr>
          <p:cNvPr id="58374" name="Picture 5">
            <a:extLst>
              <a:ext uri="{FF2B5EF4-FFF2-40B4-BE49-F238E27FC236}">
                <a16:creationId xmlns:a16="http://schemas.microsoft.com/office/drawing/2014/main" id="{434376ED-CE73-CA47-8FFA-69BAF103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778250"/>
            <a:ext cx="39100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5" name="Picture 6">
            <a:extLst>
              <a:ext uri="{FF2B5EF4-FFF2-40B4-BE49-F238E27FC236}">
                <a16:creationId xmlns:a16="http://schemas.microsoft.com/office/drawing/2014/main" id="{559353CF-DD04-4A4C-975F-C1C740CC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23780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6" name="Rectangle 7">
            <a:extLst>
              <a:ext uri="{FF2B5EF4-FFF2-40B4-BE49-F238E27FC236}">
                <a16:creationId xmlns:a16="http://schemas.microsoft.com/office/drawing/2014/main" id="{B04123FA-4A1E-A146-ABF9-AE45E7235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78250"/>
            <a:ext cx="152400" cy="26797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7" name="Rectangle 8">
            <a:extLst>
              <a:ext uri="{FF2B5EF4-FFF2-40B4-BE49-F238E27FC236}">
                <a16:creationId xmlns:a16="http://schemas.microsoft.com/office/drawing/2014/main" id="{5616F512-C25C-FA42-B805-E4BA619D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657600"/>
            <a:ext cx="40386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8" name="Rectangle 9">
            <a:extLst>
              <a:ext uri="{FF2B5EF4-FFF2-40B4-BE49-F238E27FC236}">
                <a16:creationId xmlns:a16="http://schemas.microsoft.com/office/drawing/2014/main" id="{1C335480-34C6-3C49-96AF-A53ACCE28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475" y="1065213"/>
            <a:ext cx="152400" cy="26797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8379" name="Rectangle 10">
            <a:extLst>
              <a:ext uri="{FF2B5EF4-FFF2-40B4-BE49-F238E27FC236}">
                <a16:creationId xmlns:a16="http://schemas.microsoft.com/office/drawing/2014/main" id="{822F6768-49AB-BE41-81C5-8BA4E185C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219200"/>
            <a:ext cx="152400" cy="2484438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7DCC2FBA-F245-D34E-9D44-E553C76D7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6A9774F-BF70-A140-893A-FC41BFF1661F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B18902FE-F088-C045-B4DB-F7CD7E95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Formas usadas de día</a:t>
            </a:r>
          </a:p>
        </p:txBody>
      </p:sp>
      <p:grpSp>
        <p:nvGrpSpPr>
          <p:cNvPr id="59396" name="Group 3">
            <a:extLst>
              <a:ext uri="{FF2B5EF4-FFF2-40B4-BE49-F238E27FC236}">
                <a16:creationId xmlns:a16="http://schemas.microsoft.com/office/drawing/2014/main" id="{43EDD7CF-2060-8A45-BD27-B21620D6068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81188"/>
            <a:ext cx="2460625" cy="579437"/>
            <a:chOff x="288" y="1185"/>
            <a:chExt cx="1550" cy="365"/>
          </a:xfrm>
        </p:grpSpPr>
        <p:sp>
          <p:nvSpPr>
            <p:cNvPr id="59412" name="Oval 4">
              <a:extLst>
                <a:ext uri="{FF2B5EF4-FFF2-40B4-BE49-F238E27FC236}">
                  <a16:creationId xmlns:a16="http://schemas.microsoft.com/office/drawing/2014/main" id="{9AAF4EEC-181D-0D47-8EDB-A9B5A7951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00"/>
              <a:ext cx="332" cy="332"/>
            </a:xfrm>
            <a:prstGeom prst="ellipse">
              <a:avLst/>
            </a:prstGeom>
            <a:solidFill>
              <a:srgbClr val="808080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9413" name="Text Box 5">
              <a:extLst>
                <a:ext uri="{FF2B5EF4-FFF2-40B4-BE49-F238E27FC236}">
                  <a16:creationId xmlns:a16="http://schemas.microsoft.com/office/drawing/2014/main" id="{BCE3CC28-C00D-4F4D-87CA-F6A08B289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185"/>
              <a:ext cx="11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3200" b="1">
                  <a:solidFill>
                    <a:srgbClr val="000066"/>
                  </a:solidFill>
                </a:rPr>
                <a:t> anclada</a:t>
              </a:r>
            </a:p>
          </p:txBody>
        </p:sp>
      </p:grpSp>
      <p:grpSp>
        <p:nvGrpSpPr>
          <p:cNvPr id="59397" name="Group 6">
            <a:extLst>
              <a:ext uri="{FF2B5EF4-FFF2-40B4-BE49-F238E27FC236}">
                <a16:creationId xmlns:a16="http://schemas.microsoft.com/office/drawing/2014/main" id="{036E262A-CF49-394B-8021-D69B96262079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2754313"/>
            <a:ext cx="3695700" cy="1212850"/>
            <a:chOff x="1141" y="1735"/>
            <a:chExt cx="2328" cy="764"/>
          </a:xfrm>
        </p:grpSpPr>
        <p:grpSp>
          <p:nvGrpSpPr>
            <p:cNvPr id="59407" name="Group 7">
              <a:extLst>
                <a:ext uri="{FF2B5EF4-FFF2-40B4-BE49-F238E27FC236}">
                  <a16:creationId xmlns:a16="http://schemas.microsoft.com/office/drawing/2014/main" id="{800F6B12-9D3C-B546-909C-1588A7E46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1" y="1735"/>
              <a:ext cx="332" cy="764"/>
              <a:chOff x="1141" y="1735"/>
              <a:chExt cx="332" cy="764"/>
            </a:xfrm>
          </p:grpSpPr>
          <p:sp>
            <p:nvSpPr>
              <p:cNvPr id="59409" name="Oval 8">
                <a:extLst>
                  <a:ext uri="{FF2B5EF4-FFF2-40B4-BE49-F238E27FC236}">
                    <a16:creationId xmlns:a16="http://schemas.microsoft.com/office/drawing/2014/main" id="{EC399AB2-43E6-F543-9243-4B545A03A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1735"/>
                <a:ext cx="332" cy="332"/>
              </a:xfrm>
              <a:prstGeom prst="ellipse">
                <a:avLst/>
              </a:prstGeom>
              <a:solidFill>
                <a:srgbClr val="808080"/>
              </a:soli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9410" name="Oval 9">
                <a:extLst>
                  <a:ext uri="{FF2B5EF4-FFF2-40B4-BE49-F238E27FC236}">
                    <a16:creationId xmlns:a16="http://schemas.microsoft.com/office/drawing/2014/main" id="{407CE824-8023-CE44-AED3-987718CCA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" y="2167"/>
                <a:ext cx="332" cy="332"/>
              </a:xfrm>
              <a:prstGeom prst="ellipse">
                <a:avLst/>
              </a:prstGeom>
              <a:solidFill>
                <a:srgbClr val="808080"/>
              </a:soli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9411" name="Line 10">
                <a:extLst>
                  <a:ext uri="{FF2B5EF4-FFF2-40B4-BE49-F238E27FC236}">
                    <a16:creationId xmlns:a16="http://schemas.microsoft.com/office/drawing/2014/main" id="{7C42D124-7E45-8645-ADAD-E91504009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9" y="1927"/>
                <a:ext cx="0" cy="380"/>
              </a:xfrm>
              <a:prstGeom prst="line">
                <a:avLst/>
              </a:prstGeom>
              <a:noFill/>
              <a:ln w="38160" cap="sq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08" name="Text Box 11">
              <a:extLst>
                <a:ext uri="{FF2B5EF4-FFF2-40B4-BE49-F238E27FC236}">
                  <a16:creationId xmlns:a16="http://schemas.microsoft.com/office/drawing/2014/main" id="{69B25037-4C74-B946-8967-8A4255FD0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7" y="1937"/>
              <a:ext cx="19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3200" b="1">
                  <a:solidFill>
                    <a:srgbClr val="000066"/>
                  </a:solidFill>
                </a:rPr>
                <a:t>No bajo mando</a:t>
              </a:r>
            </a:p>
          </p:txBody>
        </p:sp>
      </p:grpSp>
      <p:grpSp>
        <p:nvGrpSpPr>
          <p:cNvPr id="59398" name="Group 12">
            <a:extLst>
              <a:ext uri="{FF2B5EF4-FFF2-40B4-BE49-F238E27FC236}">
                <a16:creationId xmlns:a16="http://schemas.microsoft.com/office/drawing/2014/main" id="{95412AF7-556C-C84D-A95F-D634CBBA08D7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268788"/>
            <a:ext cx="4375150" cy="579437"/>
            <a:chOff x="1872" y="2689"/>
            <a:chExt cx="2756" cy="365"/>
          </a:xfrm>
        </p:grpSpPr>
        <p:sp>
          <p:nvSpPr>
            <p:cNvPr id="59405" name="Text Box 13">
              <a:extLst>
                <a:ext uri="{FF2B5EF4-FFF2-40B4-BE49-F238E27FC236}">
                  <a16:creationId xmlns:a16="http://schemas.microsoft.com/office/drawing/2014/main" id="{CE674D85-2B94-E847-9FD3-CD8BDA1F1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2" y="2689"/>
              <a:ext cx="224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3200" b="1">
                  <a:solidFill>
                    <a:srgbClr val="000066"/>
                  </a:solidFill>
                </a:rPr>
                <a:t>Bajo vela y motor</a:t>
              </a:r>
            </a:p>
          </p:txBody>
        </p:sp>
        <p:sp>
          <p:nvSpPr>
            <p:cNvPr id="59406" name="AutoShape 14">
              <a:extLst>
                <a:ext uri="{FF2B5EF4-FFF2-40B4-BE49-F238E27FC236}">
                  <a16:creationId xmlns:a16="http://schemas.microsoft.com/office/drawing/2014/main" id="{C06E23B4-02D0-0348-9E93-6E7ED78674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2" y="2702"/>
              <a:ext cx="476" cy="332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59399" name="Group 15">
            <a:extLst>
              <a:ext uri="{FF2B5EF4-FFF2-40B4-BE49-F238E27FC236}">
                <a16:creationId xmlns:a16="http://schemas.microsoft.com/office/drawing/2014/main" id="{239B9F0E-0360-5D41-8218-5206179DA9F0}"/>
              </a:ext>
            </a:extLst>
          </p:cNvPr>
          <p:cNvGrpSpPr>
            <a:grpSpLocks/>
          </p:cNvGrpSpPr>
          <p:nvPr/>
        </p:nvGrpSpPr>
        <p:grpSpPr bwMode="auto">
          <a:xfrm>
            <a:off x="5316538" y="5143500"/>
            <a:ext cx="2641600" cy="1098550"/>
            <a:chOff x="3349" y="3240"/>
            <a:chExt cx="1664" cy="692"/>
          </a:xfrm>
        </p:grpSpPr>
        <p:sp>
          <p:nvSpPr>
            <p:cNvPr id="59400" name="Text Box 16">
              <a:extLst>
                <a:ext uri="{FF2B5EF4-FFF2-40B4-BE49-F238E27FC236}">
                  <a16:creationId xmlns:a16="http://schemas.microsoft.com/office/drawing/2014/main" id="{290E472A-EFCF-5D44-BE7A-3CC6E5BE4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3405"/>
              <a:ext cx="125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en-US" sz="3200" b="1">
                  <a:solidFill>
                    <a:srgbClr val="000066"/>
                  </a:solidFill>
                </a:rPr>
                <a:t>De Pesca</a:t>
              </a:r>
            </a:p>
          </p:txBody>
        </p:sp>
        <p:grpSp>
          <p:nvGrpSpPr>
            <p:cNvPr id="59401" name="Group 17">
              <a:extLst>
                <a:ext uri="{FF2B5EF4-FFF2-40B4-BE49-F238E27FC236}">
                  <a16:creationId xmlns:a16="http://schemas.microsoft.com/office/drawing/2014/main" id="{E8C5B7AF-272E-F34C-A925-DFA27D214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" y="3240"/>
              <a:ext cx="475" cy="692"/>
              <a:chOff x="3349" y="3240"/>
              <a:chExt cx="475" cy="692"/>
            </a:xfrm>
          </p:grpSpPr>
          <p:sp>
            <p:nvSpPr>
              <p:cNvPr id="59402" name="AutoShape 18">
                <a:extLst>
                  <a:ext uri="{FF2B5EF4-FFF2-40B4-BE49-F238E27FC236}">
                    <a16:creationId xmlns:a16="http://schemas.microsoft.com/office/drawing/2014/main" id="{A75875E8-D816-5B46-85A6-5D81AACF2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9" y="3600"/>
                <a:ext cx="475" cy="332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9403" name="AutoShape 19">
                <a:extLst>
                  <a:ext uri="{FF2B5EF4-FFF2-40B4-BE49-F238E27FC236}">
                    <a16:creationId xmlns:a16="http://schemas.microsoft.com/office/drawing/2014/main" id="{14D76D45-203C-9C42-A922-02F783969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49" y="3240"/>
                <a:ext cx="475" cy="332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 w="9360" cap="sq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9404" name="Line 20">
                <a:extLst>
                  <a:ext uri="{FF2B5EF4-FFF2-40B4-BE49-F238E27FC236}">
                    <a16:creationId xmlns:a16="http://schemas.microsoft.com/office/drawing/2014/main" id="{3BD5442C-4DFB-1F42-BA5E-B145EFFC3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8" y="3408"/>
                <a:ext cx="0" cy="380"/>
              </a:xfrm>
              <a:prstGeom prst="line">
                <a:avLst/>
              </a:prstGeom>
              <a:noFill/>
              <a:ln w="38160" cap="sq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1F595396-E355-E541-B8E2-DECB6BF8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E217E5-3C19-144D-8D63-C3EB38A4919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4E3A31FB-ED48-FD40-8F03-7B0AD007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i="1">
                <a:solidFill>
                  <a:srgbClr val="000066"/>
                </a:solidFill>
                <a:latin typeface="Arial Black" panose="020B0604020202020204" pitchFamily="34" charset="0"/>
              </a:rPr>
              <a:t>Luces y Formas para Botes Anclados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FD587094-06A8-1341-98BF-F731721C0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Menor de 50 metros  (164 ft)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Lus blanca 360 grados al frente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De Dia - Bola 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50 metros o mas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Una luz blanca 360 grados cerca de la popa mas baja que la frontal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Las 24 horas puede tener luces de cubierta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100 metros o mas tiene que tener luces de cubierta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id="{7FDC31D5-F797-5748-A4E5-C9E6A36A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94113"/>
            <a:ext cx="62484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3" name="Text Box 2">
            <a:extLst>
              <a:ext uri="{FF2B5EF4-FFF2-40B4-BE49-F238E27FC236}">
                <a16:creationId xmlns:a16="http://schemas.microsoft.com/office/drawing/2014/main" id="{A8CADDCE-EBD1-984F-9DC3-68A50251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99F0F6-32DB-8C40-8DB3-E4970D2F832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1444" name="Text Box 3">
            <a:extLst>
              <a:ext uri="{FF2B5EF4-FFF2-40B4-BE49-F238E27FC236}">
                <a16:creationId xmlns:a16="http://schemas.microsoft.com/office/drawing/2014/main" id="{A55A9325-4583-154D-A86A-EB2261DF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Actividad estudiantil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70A59BAE-7B9D-6E45-B32A-DA33E377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868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¿</a:t>
            </a:r>
            <a:r>
              <a:rPr lang="en-US" altLang="en-US" sz="3200" b="1">
                <a:solidFill>
                  <a:srgbClr val="000066"/>
                </a:solidFill>
              </a:rPr>
              <a:t>Cuando se usan los toques de sonido?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Overtaking (Sobrepasando)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Leaving (Soltando amarras)</a:t>
            </a:r>
          </a:p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En visivilidad restricta (niebla)</a:t>
            </a:r>
          </a:p>
        </p:txBody>
      </p:sp>
      <p:sp>
        <p:nvSpPr>
          <p:cNvPr id="61446" name="Oval 5">
            <a:extLst>
              <a:ext uri="{FF2B5EF4-FFF2-40B4-BE49-F238E27FC236}">
                <a16:creationId xmlns:a16="http://schemas.microsoft.com/office/drawing/2014/main" id="{492546C6-F8C9-F541-AA11-BCBE39AA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1447" name="Oval 6">
            <a:extLst>
              <a:ext uri="{FF2B5EF4-FFF2-40B4-BE49-F238E27FC236}">
                <a16:creationId xmlns:a16="http://schemas.microsoft.com/office/drawing/2014/main" id="{4E4CB49B-2297-8D49-A68C-C1A6BAFE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0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448" name="Oval 7">
            <a:extLst>
              <a:ext uri="{FF2B5EF4-FFF2-40B4-BE49-F238E27FC236}">
                <a16:creationId xmlns:a16="http://schemas.microsoft.com/office/drawing/2014/main" id="{1164340F-3C0F-3A44-92A3-AE546784B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67075"/>
            <a:ext cx="314325" cy="314325"/>
          </a:xfrm>
          <a:prstGeom prst="ellipse">
            <a:avLst/>
          </a:prstGeom>
          <a:solidFill>
            <a:srgbClr val="CC0000"/>
          </a:solidFill>
          <a:ln w="2844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1449" name="Rectangle 8">
            <a:extLst>
              <a:ext uri="{FF2B5EF4-FFF2-40B4-BE49-F238E27FC236}">
                <a16:creationId xmlns:a16="http://schemas.microsoft.com/office/drawing/2014/main" id="{78955AE0-E67F-FB4D-A363-12256137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657600"/>
            <a:ext cx="228600" cy="2743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50" name="Rectangle 9">
            <a:extLst>
              <a:ext uri="{FF2B5EF4-FFF2-40B4-BE49-F238E27FC236}">
                <a16:creationId xmlns:a16="http://schemas.microsoft.com/office/drawing/2014/main" id="{FD256440-3181-C345-9DE0-EAAB28FA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657600"/>
            <a:ext cx="6324600" cy="3048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4" name="Freeform 10">
            <a:extLst>
              <a:ext uri="{FF2B5EF4-FFF2-40B4-BE49-F238E27FC236}">
                <a16:creationId xmlns:a16="http://schemas.microsoft.com/office/drawing/2014/main" id="{9C445BF4-A242-A949-87CD-4099C8D0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114800"/>
            <a:ext cx="1066800" cy="762000"/>
          </a:xfrm>
          <a:custGeom>
            <a:avLst/>
            <a:gdLst>
              <a:gd name="T0" fmla="*/ 0 w 1066800"/>
              <a:gd name="T1" fmla="*/ 0 h 762000"/>
              <a:gd name="T2" fmla="*/ 1066800 w 1066800"/>
              <a:gd name="T3" fmla="*/ 0 h 762000"/>
              <a:gd name="T4" fmla="*/ 1066800 w 1066800"/>
              <a:gd name="T5" fmla="*/ 762000 h 762000"/>
              <a:gd name="T6" fmla="*/ 0 w 1066800"/>
              <a:gd name="T7" fmla="*/ 762000 h 762000"/>
              <a:gd name="T8" fmla="*/ 0 w 1066800"/>
              <a:gd name="T9" fmla="*/ 0 h 762000"/>
              <a:gd name="T10" fmla="*/ 95250 w 1066800"/>
              <a:gd name="T11" fmla="*/ 95250 h 762000"/>
              <a:gd name="T12" fmla="*/ 95250 w 1066800"/>
              <a:gd name="T13" fmla="*/ 666750 h 762000"/>
              <a:gd name="T14" fmla="*/ 971550 w 1066800"/>
              <a:gd name="T15" fmla="*/ 666750 h 762000"/>
              <a:gd name="T16" fmla="*/ 971550 w 1066800"/>
              <a:gd name="T17" fmla="*/ 95250 h 762000"/>
              <a:gd name="T18" fmla="*/ 95250 w 1066800"/>
              <a:gd name="T19" fmla="*/ 95250 h 762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66800"/>
              <a:gd name="T31" fmla="*/ 0 h 762000"/>
              <a:gd name="T32" fmla="*/ 1066800 w 1066800"/>
              <a:gd name="T33" fmla="*/ 762000 h 762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66800" h="762000">
                <a:moveTo>
                  <a:pt x="0" y="0"/>
                </a:moveTo>
                <a:lnTo>
                  <a:pt x="1066800" y="0"/>
                </a:lnTo>
                <a:lnTo>
                  <a:pt x="1066800" y="762000"/>
                </a:lnTo>
                <a:lnTo>
                  <a:pt x="0" y="76200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666750"/>
                </a:lnTo>
                <a:lnTo>
                  <a:pt x="971550" y="666750"/>
                </a:lnTo>
                <a:lnTo>
                  <a:pt x="971550" y="95250"/>
                </a:lnTo>
                <a:lnTo>
                  <a:pt x="95250" y="95250"/>
                </a:lnTo>
                <a:close/>
              </a:path>
            </a:pathLst>
          </a:custGeom>
          <a:solidFill>
            <a:srgbClr val="FF0000"/>
          </a:solidFill>
          <a:ln w="9360" cap="flat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Freeform 11">
            <a:extLst>
              <a:ext uri="{FF2B5EF4-FFF2-40B4-BE49-F238E27FC236}">
                <a16:creationId xmlns:a16="http://schemas.microsoft.com/office/drawing/2014/main" id="{D702D4BD-24D6-9041-B63F-394271E24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91000"/>
            <a:ext cx="1066800" cy="762000"/>
          </a:xfrm>
          <a:custGeom>
            <a:avLst/>
            <a:gdLst>
              <a:gd name="T0" fmla="*/ 0 w 1066800"/>
              <a:gd name="T1" fmla="*/ 0 h 762000"/>
              <a:gd name="T2" fmla="*/ 1066800 w 1066800"/>
              <a:gd name="T3" fmla="*/ 0 h 762000"/>
              <a:gd name="T4" fmla="*/ 1066800 w 1066800"/>
              <a:gd name="T5" fmla="*/ 762000 h 762000"/>
              <a:gd name="T6" fmla="*/ 0 w 1066800"/>
              <a:gd name="T7" fmla="*/ 762000 h 762000"/>
              <a:gd name="T8" fmla="*/ 0 w 1066800"/>
              <a:gd name="T9" fmla="*/ 0 h 762000"/>
              <a:gd name="T10" fmla="*/ 95250 w 1066800"/>
              <a:gd name="T11" fmla="*/ 95250 h 762000"/>
              <a:gd name="T12" fmla="*/ 95250 w 1066800"/>
              <a:gd name="T13" fmla="*/ 666750 h 762000"/>
              <a:gd name="T14" fmla="*/ 971550 w 1066800"/>
              <a:gd name="T15" fmla="*/ 666750 h 762000"/>
              <a:gd name="T16" fmla="*/ 971550 w 1066800"/>
              <a:gd name="T17" fmla="*/ 95250 h 762000"/>
              <a:gd name="T18" fmla="*/ 95250 w 1066800"/>
              <a:gd name="T19" fmla="*/ 95250 h 762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66800"/>
              <a:gd name="T31" fmla="*/ 0 h 762000"/>
              <a:gd name="T32" fmla="*/ 1066800 w 1066800"/>
              <a:gd name="T33" fmla="*/ 762000 h 762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66800" h="762000">
                <a:moveTo>
                  <a:pt x="0" y="0"/>
                </a:moveTo>
                <a:lnTo>
                  <a:pt x="1066800" y="0"/>
                </a:lnTo>
                <a:lnTo>
                  <a:pt x="1066800" y="762000"/>
                </a:lnTo>
                <a:lnTo>
                  <a:pt x="0" y="76200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666750"/>
                </a:lnTo>
                <a:lnTo>
                  <a:pt x="971550" y="666750"/>
                </a:lnTo>
                <a:lnTo>
                  <a:pt x="971550" y="95250"/>
                </a:lnTo>
                <a:lnTo>
                  <a:pt x="95250" y="95250"/>
                </a:lnTo>
                <a:close/>
              </a:path>
            </a:pathLst>
          </a:custGeom>
          <a:solidFill>
            <a:srgbClr val="FF0000"/>
          </a:solidFill>
          <a:ln w="9360" cap="flat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Freeform 12">
            <a:extLst>
              <a:ext uri="{FF2B5EF4-FFF2-40B4-BE49-F238E27FC236}">
                <a16:creationId xmlns:a16="http://schemas.microsoft.com/office/drawing/2014/main" id="{6896035E-E452-224E-8189-AD299CBF6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1000"/>
            <a:ext cx="1066800" cy="762000"/>
          </a:xfrm>
          <a:custGeom>
            <a:avLst/>
            <a:gdLst>
              <a:gd name="T0" fmla="*/ 0 w 1066800"/>
              <a:gd name="T1" fmla="*/ 0 h 762000"/>
              <a:gd name="T2" fmla="*/ 1066800 w 1066800"/>
              <a:gd name="T3" fmla="*/ 0 h 762000"/>
              <a:gd name="T4" fmla="*/ 1066800 w 1066800"/>
              <a:gd name="T5" fmla="*/ 762000 h 762000"/>
              <a:gd name="T6" fmla="*/ 0 w 1066800"/>
              <a:gd name="T7" fmla="*/ 762000 h 762000"/>
              <a:gd name="T8" fmla="*/ 0 w 1066800"/>
              <a:gd name="T9" fmla="*/ 0 h 762000"/>
              <a:gd name="T10" fmla="*/ 95250 w 1066800"/>
              <a:gd name="T11" fmla="*/ 95250 h 762000"/>
              <a:gd name="T12" fmla="*/ 95250 w 1066800"/>
              <a:gd name="T13" fmla="*/ 666750 h 762000"/>
              <a:gd name="T14" fmla="*/ 971550 w 1066800"/>
              <a:gd name="T15" fmla="*/ 666750 h 762000"/>
              <a:gd name="T16" fmla="*/ 971550 w 1066800"/>
              <a:gd name="T17" fmla="*/ 95250 h 762000"/>
              <a:gd name="T18" fmla="*/ 95250 w 1066800"/>
              <a:gd name="T19" fmla="*/ 95250 h 762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66800"/>
              <a:gd name="T31" fmla="*/ 0 h 762000"/>
              <a:gd name="T32" fmla="*/ 1066800 w 1066800"/>
              <a:gd name="T33" fmla="*/ 762000 h 7620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66800" h="762000">
                <a:moveTo>
                  <a:pt x="0" y="0"/>
                </a:moveTo>
                <a:lnTo>
                  <a:pt x="1066800" y="0"/>
                </a:lnTo>
                <a:lnTo>
                  <a:pt x="1066800" y="762000"/>
                </a:lnTo>
                <a:lnTo>
                  <a:pt x="0" y="76200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666750"/>
                </a:lnTo>
                <a:lnTo>
                  <a:pt x="971550" y="666750"/>
                </a:lnTo>
                <a:lnTo>
                  <a:pt x="971550" y="95250"/>
                </a:lnTo>
                <a:lnTo>
                  <a:pt x="95250" y="95250"/>
                </a:lnTo>
                <a:close/>
              </a:path>
            </a:pathLst>
          </a:custGeom>
          <a:solidFill>
            <a:srgbClr val="FF0000"/>
          </a:solidFill>
          <a:ln w="9360" cap="flat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9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0328BF69-FF2B-1947-8A94-854B368EC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E54E39-A150-D34F-A43C-41363B86F9B1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2467" name="Text Box 2">
            <a:extLst>
              <a:ext uri="{FF2B5EF4-FFF2-40B4-BE49-F238E27FC236}">
                <a16:creationId xmlns:a16="http://schemas.microsoft.com/office/drawing/2014/main" id="{20CF985D-AB28-D541-A596-36C0D427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Visibilidad Reducida</a:t>
            </a:r>
          </a:p>
        </p:txBody>
      </p:sp>
      <p:sp>
        <p:nvSpPr>
          <p:cNvPr id="62468" name="Text Box 3">
            <a:extLst>
              <a:ext uri="{FF2B5EF4-FFF2-40B4-BE49-F238E27FC236}">
                <a16:creationId xmlns:a16="http://schemas.microsoft.com/office/drawing/2014/main" id="{3125E046-C5EB-BF42-8F0D-4AE0EB734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9051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>
                <a:solidFill>
                  <a:srgbClr val="000066"/>
                </a:solidFill>
              </a:rPr>
              <a:t>Cuando no est</a:t>
            </a:r>
            <a:r>
              <a:rPr lang="en-US" altLang="en-US" sz="27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700" b="1">
                <a:solidFill>
                  <a:srgbClr val="000066"/>
                </a:solidFill>
              </a:rPr>
              <a:t>s a la vista de otras embarcaciones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>
                <a:solidFill>
                  <a:srgbClr val="000066"/>
                </a:solidFill>
              </a:rPr>
              <a:t>Motores deben estar listos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>
                <a:solidFill>
                  <a:srgbClr val="000066"/>
                </a:solidFill>
              </a:rPr>
              <a:t>Ninguna embarcaci</a:t>
            </a:r>
            <a:r>
              <a:rPr lang="en-US" altLang="en-US" sz="27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700" b="1">
                <a:solidFill>
                  <a:srgbClr val="000066"/>
                </a:solidFill>
              </a:rPr>
              <a:t>n es la Stand-On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>
                <a:solidFill>
                  <a:srgbClr val="000066"/>
                </a:solidFill>
              </a:rPr>
              <a:t>Use una velocidad segura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>
                <a:solidFill>
                  <a:srgbClr val="000066"/>
                </a:solidFill>
              </a:rPr>
              <a:t>Tome acci</a:t>
            </a:r>
            <a:r>
              <a:rPr lang="en-US" altLang="en-US" sz="27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700" b="1">
                <a:solidFill>
                  <a:srgbClr val="000066"/>
                </a:solidFill>
              </a:rPr>
              <a:t>n evasiva si detecta otro bote en su radar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>
                <a:solidFill>
                  <a:srgbClr val="000066"/>
                </a:solidFill>
              </a:rPr>
              <a:t>El radar NO ES un substituto apropiado para el vig</a:t>
            </a:r>
            <a:r>
              <a:rPr lang="en-US" altLang="en-US" sz="27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2700" b="1">
                <a:solidFill>
                  <a:srgbClr val="000066"/>
                </a:solidFill>
              </a:rPr>
              <a:t>a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700" b="1">
                <a:solidFill>
                  <a:srgbClr val="000066"/>
                </a:solidFill>
              </a:rPr>
              <a:t>Señales sonoras son las mismas para internacional y para aguas interiores</a:t>
            </a:r>
          </a:p>
        </p:txBody>
      </p:sp>
      <p:sp>
        <p:nvSpPr>
          <p:cNvPr id="62469" name="Text Box 4">
            <a:extLst>
              <a:ext uri="{FF2B5EF4-FFF2-40B4-BE49-F238E27FC236}">
                <a16:creationId xmlns:a16="http://schemas.microsoft.com/office/drawing/2014/main" id="{9B031E9D-6EE9-C04D-BD89-3D53CDC14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9038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341313" indent="-3365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i="1">
                <a:solidFill>
                  <a:srgbClr val="000066"/>
                </a:solidFill>
                <a:latin typeface="Arial Black" panose="020B0604020202020204" pitchFamily="34" charset="0"/>
              </a:rPr>
              <a:t>  Luces de navagación tienen que estar encendidas</a:t>
            </a:r>
          </a:p>
        </p:txBody>
      </p:sp>
      <p:sp>
        <p:nvSpPr>
          <p:cNvPr id="62470" name="Rectangle 5">
            <a:extLst>
              <a:ext uri="{FF2B5EF4-FFF2-40B4-BE49-F238E27FC236}">
                <a16:creationId xmlns:a16="http://schemas.microsoft.com/office/drawing/2014/main" id="{DE64B0BF-A60B-9F45-9361-72130C7D6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7875D4F6-D28E-8149-8DFF-32C9091BF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57A7462-DD6B-8E4A-84EA-33158224A8B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D902A3D4-AF02-4A40-ACF5-39C36F596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Visibilidad Reducida</a:t>
            </a: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EB318B42-0E88-E545-BF40-C3077AB25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6106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Sonidos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navegando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 motor – 1 largo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cada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2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mins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 motor a la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deriva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– 2 largos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cada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2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mins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Con motor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bajo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circumstancias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especiales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:</a:t>
            </a:r>
          </a:p>
          <a:p>
            <a:pPr marL="336550" indent="-336550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1 largo y dos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cortos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cada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2 </a:t>
            </a:r>
            <a:r>
              <a:rPr lang="en-US" sz="26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mins</a:t>
            </a:r>
            <a:r>
              <a:rPr lang="en-US" sz="26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.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vela</a:t>
            </a: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Bote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de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pesca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bajo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mando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Maniobrabilidad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restringida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lvl="2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Remolcando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o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empujando</a:t>
            </a: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lvl="2" indent="-227013" eaLnBrk="1" hangingPunct="1">
              <a:spcBef>
                <a:spcPts val="6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5" dur="20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8" dur="2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1" dur="2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4" dur="20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BC67B593-9D24-DE44-90E0-7F1EEE90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59751C-E615-5846-895D-CF1851F48C0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59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4515" name="Text Box 2">
            <a:extLst>
              <a:ext uri="{FF2B5EF4-FFF2-40B4-BE49-F238E27FC236}">
                <a16:creationId xmlns:a16="http://schemas.microsoft.com/office/drawing/2014/main" id="{D105CA1C-E2FE-C443-832F-80A7ED3E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Visibilidad Reducida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5C318245-7E1B-B745-816B-4C983278B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371600"/>
            <a:ext cx="84280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Sonidos cuando no est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 navegando</a:t>
            </a:r>
          </a:p>
          <a:p>
            <a:pPr lvl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100" b="1">
                <a:solidFill>
                  <a:srgbClr val="000066"/>
                </a:solidFill>
              </a:rPr>
              <a:t>Anclados en aguas abiertas </a:t>
            </a:r>
          </a:p>
          <a:p>
            <a:pPr lvl="2" eaLnBrk="1" hangingPunct="1">
              <a:spcBef>
                <a:spcPts val="525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100" b="1">
                <a:solidFill>
                  <a:srgbClr val="000066"/>
                </a:solidFill>
              </a:rPr>
              <a:t>&lt;12 M un sonido cada 2 mins.</a:t>
            </a:r>
          </a:p>
          <a:p>
            <a:pPr lvl="2" eaLnBrk="1" hangingPunct="1">
              <a:spcBef>
                <a:spcPts val="525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100" b="1">
                <a:solidFill>
                  <a:srgbClr val="000066"/>
                </a:solidFill>
              </a:rPr>
              <a:t>&gt;12 M Campanazo r</a:t>
            </a:r>
            <a:r>
              <a:rPr lang="en-US" altLang="en-US" sz="21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100" b="1">
                <a:solidFill>
                  <a:srgbClr val="000066"/>
                </a:solidFill>
              </a:rPr>
              <a:t>pido de 5 segundos cada minuto. </a:t>
            </a:r>
          </a:p>
          <a:p>
            <a:pPr lvl="2" eaLnBrk="1" hangingPunct="1">
              <a:spcBef>
                <a:spcPts val="525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100" b="1">
                <a:solidFill>
                  <a:srgbClr val="000066"/>
                </a:solidFill>
              </a:rPr>
              <a:t>&gt;100 M Ring Bell and Sound Gong every 5 seconds</a:t>
            </a:r>
          </a:p>
          <a:p>
            <a:pPr lvl="1" eaLnBrk="1" hangingPunct="1">
              <a:spcBef>
                <a:spcPts val="525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100" b="1">
                <a:solidFill>
                  <a:srgbClr val="000066"/>
                </a:solidFill>
              </a:rPr>
              <a:t>Anclado – Pito corto, 1 largo, uno prologado, 1 corto cada minuto.</a:t>
            </a:r>
          </a:p>
          <a:p>
            <a:pPr lvl="1" eaLnBrk="1" hangingPunct="1">
              <a:spcBef>
                <a:spcPts val="525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100" b="1">
                <a:solidFill>
                  <a:srgbClr val="000066"/>
                </a:solidFill>
              </a:rPr>
              <a:t>Embarcaci</a:t>
            </a:r>
            <a:r>
              <a:rPr lang="en-US" altLang="en-US" sz="21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100" b="1">
                <a:solidFill>
                  <a:srgbClr val="000066"/>
                </a:solidFill>
              </a:rPr>
              <a:t>n Encallada – igual que si ancla en aguas abiertas y</a:t>
            </a:r>
          </a:p>
          <a:p>
            <a:pPr lvl="2" eaLnBrk="1" hangingPunct="1">
              <a:spcBef>
                <a:spcPts val="525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100" b="1">
                <a:solidFill>
                  <a:srgbClr val="000066"/>
                </a:solidFill>
              </a:rPr>
              <a:t>en adici</a:t>
            </a:r>
            <a:r>
              <a:rPr lang="en-US" altLang="en-US" sz="21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100" b="1">
                <a:solidFill>
                  <a:srgbClr val="000066"/>
                </a:solidFill>
              </a:rPr>
              <a:t>n dar 3 campanazos separados y distintivos antes y despues</a:t>
            </a:r>
          </a:p>
          <a:p>
            <a:pPr lvl="1" eaLnBrk="1" hangingPunct="1">
              <a:spcBef>
                <a:spcPts val="525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100" b="1">
                <a:solidFill>
                  <a:srgbClr val="000066"/>
                </a:solidFill>
              </a:rPr>
              <a:t>Anclajes Especiales - &lt; 20 metros no hacer se</a:t>
            </a:r>
            <a:r>
              <a:rPr lang="en-US" altLang="en-US" sz="21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2100" b="1">
                <a:solidFill>
                  <a:srgbClr val="000066"/>
                </a:solidFill>
              </a:rPr>
              <a:t>ales de sonido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0305904F-CB77-F54A-BA8B-7BA78ADA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DF366F16-27E1-6949-A2DB-60C7C41C6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 ¿Porqué son necesarias dos sets de reglasɁ</a:t>
            </a:r>
            <a:endParaRPr lang="es-PR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AEAC55A4-F784-FC4B-8A78-C2C6AF4C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4B10ACE-C0C2-2744-96D1-5475EBC0CCF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B80F4819-64DC-A945-BEB4-36CD7C3E5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8400"/>
            <a:ext cx="3962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Copyright 2007 - Coast Guard Auxiliary Association, Inc. </a:t>
            </a:r>
          </a:p>
        </p:txBody>
      </p:sp>
      <p:sp>
        <p:nvSpPr>
          <p:cNvPr id="65540" name="Text Box 3">
            <a:extLst>
              <a:ext uri="{FF2B5EF4-FFF2-40B4-BE49-F238E27FC236}">
                <a16:creationId xmlns:a16="http://schemas.microsoft.com/office/drawing/2014/main" id="{B8DCA71F-2851-2E47-A1F3-E47691E5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Señal de Emergencia</a:t>
            </a:r>
          </a:p>
        </p:txBody>
      </p:sp>
      <p:sp>
        <p:nvSpPr>
          <p:cNvPr id="65541" name="Text Box 4">
            <a:extLst>
              <a:ext uri="{FF2B5EF4-FFF2-40B4-BE49-F238E27FC236}">
                <a16:creationId xmlns:a16="http://schemas.microsoft.com/office/drawing/2014/main" id="{980B6FE3-B87C-A144-8625-D69B9657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Mayday en la radio, se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2800" b="1">
                <a:solidFill>
                  <a:srgbClr val="000066"/>
                </a:solidFill>
              </a:rPr>
              <a:t>al Morse de SOS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Disparos, corneta de niebla continua.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Cuadrado negro y bola anaranjada en fondo anaranjado, Banderines de N y C, flamas en la embarcacion, bengala de paraca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2800" b="1">
                <a:solidFill>
                  <a:srgbClr val="000066"/>
                </a:solidFill>
              </a:rPr>
              <a:t>das, bengalas de estrellas rojas.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Se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2800" b="1">
                <a:solidFill>
                  <a:srgbClr val="000066"/>
                </a:solidFill>
              </a:rPr>
              <a:t>ales de humo, elevar las manos estrechadas, alarma de rediotel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2800" b="1">
                <a:solidFill>
                  <a:srgbClr val="000066"/>
                </a:solidFill>
              </a:rPr>
              <a:t>fono, se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2800" b="1">
                <a:solidFill>
                  <a:srgbClr val="000066"/>
                </a:solidFill>
              </a:rPr>
              <a:t>al del EPIRB</a:t>
            </a:r>
          </a:p>
        </p:txBody>
      </p:sp>
      <p:pic>
        <p:nvPicPr>
          <p:cNvPr id="65542" name="Picture 6">
            <a:extLst>
              <a:ext uri="{FF2B5EF4-FFF2-40B4-BE49-F238E27FC236}">
                <a16:creationId xmlns:a16="http://schemas.microsoft.com/office/drawing/2014/main" id="{DFC824F2-B3E5-2E4A-B3A2-484F8E53D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181600"/>
            <a:ext cx="714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14CE450E-71E9-5B47-83AE-3A8082602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A21636-37BA-A449-AC8F-4732C133170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640CD5BB-3F91-1940-B334-1074925F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Señales de Emergencia</a:t>
            </a:r>
          </a:p>
        </p:txBody>
      </p:sp>
      <p:pic>
        <p:nvPicPr>
          <p:cNvPr id="66564" name="Picture 3">
            <a:extLst>
              <a:ext uri="{FF2B5EF4-FFF2-40B4-BE49-F238E27FC236}">
                <a16:creationId xmlns:a16="http://schemas.microsoft.com/office/drawing/2014/main" id="{9444FDE9-C783-9345-80B4-39FC442B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7AEBA81C-AB7D-1046-B6A7-F78F25BEF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900DF1F-6550-6248-ABDC-544E205EEB1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A7119826-37B1-C049-8696-80D953FC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 i="1">
                <a:solidFill>
                  <a:srgbClr val="00B050"/>
                </a:solidFill>
                <a:latin typeface="Arial Black" panose="020B0604020202020204" pitchFamily="34" charset="0"/>
              </a:rPr>
              <a:t>Actividad Estudiantil</a:t>
            </a: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2EB39A47-12A0-2847-BD5D-82F799BB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868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Mencione tres tipos de se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3200" b="1">
                <a:solidFill>
                  <a:srgbClr val="000066"/>
                </a:solidFill>
              </a:rPr>
              <a:t>ales de emergencia.</a:t>
            </a:r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9E4BA14E-6D53-6F46-A84E-1BC5AD56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525"/>
            <a:ext cx="9144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22567598-7FCD-BC4B-8A27-8450F127A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E94AD4-5D23-D341-9A4B-111521E53184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EAAF7523-F787-F34D-AB07-DC62A6B9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8612" name="Text Box 3">
            <a:extLst>
              <a:ext uri="{FF2B5EF4-FFF2-40B4-BE49-F238E27FC236}">
                <a16:creationId xmlns:a16="http://schemas.microsoft.com/office/drawing/2014/main" id="{11262DBA-892B-5A42-BD58-144B2AF25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Puentes Levadizos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921F0F42-15E5-DA4C-A987-21A6BA1AC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64302A-1B0E-BE42-BBBF-200CE9EFCBD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41856189-CFB4-2340-BD9D-F853DDE55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Puentes Levadizos</a:t>
            </a:r>
          </a:p>
        </p:txBody>
      </p:sp>
      <p:sp>
        <p:nvSpPr>
          <p:cNvPr id="69636" name="Text Box 3">
            <a:extLst>
              <a:ext uri="{FF2B5EF4-FFF2-40B4-BE49-F238E27FC236}">
                <a16:creationId xmlns:a16="http://schemas.microsoft.com/office/drawing/2014/main" id="{74B552DE-E675-7D4E-9213-85261D0B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279525"/>
            <a:ext cx="5364162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La mayor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í</a:t>
            </a:r>
            <a:r>
              <a:rPr lang="en-US" altLang="en-US" sz="2800" b="1">
                <a:solidFill>
                  <a:srgbClr val="000066"/>
                </a:solidFill>
              </a:rPr>
              <a:t>a est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2800" b="1">
                <a:solidFill>
                  <a:srgbClr val="000066"/>
                </a:solidFill>
              </a:rPr>
              <a:t> normalmente cerrado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Algunos abren a horas predeterminadas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Algunos requieren notificaci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800" b="1">
                <a:solidFill>
                  <a:srgbClr val="000066"/>
                </a:solidFill>
              </a:rPr>
              <a:t>n anticipada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Su marina local o el USCG tiene la informaci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800" b="1">
                <a:solidFill>
                  <a:srgbClr val="000066"/>
                </a:solidFill>
              </a:rPr>
              <a:t>n</a:t>
            </a:r>
          </a:p>
          <a:p>
            <a:pPr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Se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ñ</a:t>
            </a:r>
            <a:r>
              <a:rPr lang="en-US" altLang="en-US" sz="2800" b="1">
                <a:solidFill>
                  <a:srgbClr val="000066"/>
                </a:solidFill>
              </a:rPr>
              <a:t>ales solicitando paso por sonido o radiotel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2800" b="1">
                <a:solidFill>
                  <a:srgbClr val="000066"/>
                </a:solidFill>
              </a:rPr>
              <a:t>fono marino.</a:t>
            </a:r>
          </a:p>
        </p:txBody>
      </p:sp>
      <p:pic>
        <p:nvPicPr>
          <p:cNvPr id="69637" name="Picture 4">
            <a:extLst>
              <a:ext uri="{FF2B5EF4-FFF2-40B4-BE49-F238E27FC236}">
                <a16:creationId xmlns:a16="http://schemas.microsoft.com/office/drawing/2014/main" id="{36C7D4AD-ED27-6149-BEC4-BCF1074F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219200"/>
            <a:ext cx="3330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9638" name="Rectangle 5">
            <a:extLst>
              <a:ext uri="{FF2B5EF4-FFF2-40B4-BE49-F238E27FC236}">
                <a16:creationId xmlns:a16="http://schemas.microsoft.com/office/drawing/2014/main" id="{7D308138-685D-9148-862A-E411C372C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19200"/>
            <a:ext cx="152400" cy="52387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>
            <a:extLst>
              <a:ext uri="{FF2B5EF4-FFF2-40B4-BE49-F238E27FC236}">
                <a16:creationId xmlns:a16="http://schemas.microsoft.com/office/drawing/2014/main" id="{EBBF7A70-83F1-5D4C-A20E-FAFABF3C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C3075A7-3C97-1D43-B2A0-3ABFD46F3D4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70659" name="Text Box 2">
            <a:extLst>
              <a:ext uri="{FF2B5EF4-FFF2-40B4-BE49-F238E27FC236}">
                <a16:creationId xmlns:a16="http://schemas.microsoft.com/office/drawing/2014/main" id="{2B4409C1-350C-CD48-A691-ADC6F9F9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i="1">
                <a:solidFill>
                  <a:srgbClr val="000066"/>
                </a:solidFill>
                <a:latin typeface="Arial Black" panose="020B0604020202020204" pitchFamily="34" charset="0"/>
              </a:rPr>
              <a:t>Responsibilidad con el Ambiente</a:t>
            </a:r>
          </a:p>
        </p:txBody>
      </p:sp>
      <p:sp>
        <p:nvSpPr>
          <p:cNvPr id="70660" name="Text Box 3">
            <a:extLst>
              <a:ext uri="{FF2B5EF4-FFF2-40B4-BE49-F238E27FC236}">
                <a16:creationId xmlns:a16="http://schemas.microsoft.com/office/drawing/2014/main" id="{BC85DE02-B4DB-5E43-802E-B199B8633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Use velocidad baja cerca de la orilla</a:t>
            </a:r>
          </a:p>
          <a:p>
            <a:pPr eaLnBrk="1" hangingPunct="1">
              <a:spcBef>
                <a:spcPts val="6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Mantenga una distancia segura de ciertos sitios considerados en riesgo de sabotaje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Instalaciones Militares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Plantas Generatrices 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Represas y Puentes 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Puertos Comerciales 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Llame al 911 </a:t>
            </a:r>
          </a:p>
          <a:p>
            <a:pPr eaLnBrk="1" hangingPunct="1">
              <a:spcBef>
                <a:spcPts val="7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000066"/>
                </a:solidFill>
              </a:rPr>
              <a:t>Coast Guard Canal 16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B7783986-1A1E-2D4F-9B1E-D4E03A0C2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53207A-3027-2B4C-8A92-84F4B5D31D9A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84821B92-98FF-804C-9292-C898E0A3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Penalidades</a:t>
            </a:r>
          </a:p>
        </p:txBody>
      </p:sp>
      <p:sp>
        <p:nvSpPr>
          <p:cNvPr id="71684" name="Text Box 3">
            <a:extLst>
              <a:ext uri="{FF2B5EF4-FFF2-40B4-BE49-F238E27FC236}">
                <a16:creationId xmlns:a16="http://schemas.microsoft.com/office/drawing/2014/main" id="{5D45AA51-969D-344E-8801-FF0A66A24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371600"/>
            <a:ext cx="89614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Usted puede ser multado por no obedecer la Reglas</a:t>
            </a:r>
          </a:p>
          <a:p>
            <a:pPr eaLnBrk="1" hangingPunct="1">
              <a:spcBef>
                <a:spcPts val="6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Penalidades civiles hasta de $5,000.00</a:t>
            </a:r>
          </a:p>
          <a:p>
            <a:pPr eaLnBrk="1" hangingPunct="1">
              <a:spcBef>
                <a:spcPts val="6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La negligencia, si envuelve p</a:t>
            </a:r>
            <a:r>
              <a:rPr lang="en-US" altLang="en-US" sz="26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2600" b="1">
                <a:solidFill>
                  <a:srgbClr val="000066"/>
                </a:solidFill>
              </a:rPr>
              <a:t>rdida de extremidades o vida con multas hasta de $1,000.00</a:t>
            </a:r>
          </a:p>
          <a:p>
            <a:pPr eaLnBrk="1" hangingPunct="1">
              <a:spcBef>
                <a:spcPts val="6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Accidentes en aguas internacionales mayores de $25,000.00 TIENEN que ser informados al Coast Guard</a:t>
            </a:r>
          </a:p>
          <a:p>
            <a:pPr eaLnBrk="1" hangingPunct="1">
              <a:spcBef>
                <a:spcPts val="6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Accidentes en aguas interiores TIENEN que ser reportados a su agencia local (Policia, DNR)</a:t>
            </a:r>
          </a:p>
          <a:p>
            <a:pPr eaLnBrk="1" hangingPunct="1">
              <a:spcBef>
                <a:spcPts val="65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600" b="1">
                <a:solidFill>
                  <a:srgbClr val="000066"/>
                </a:solidFill>
              </a:rPr>
              <a:t>La p</a:t>
            </a:r>
            <a:r>
              <a:rPr lang="en-US" altLang="en-US" sz="2600" b="1">
                <a:solidFill>
                  <a:srgbClr val="000066"/>
                </a:solidFill>
                <a:cs typeface="Arial" panose="020B0604020202020204" pitchFamily="34" charset="0"/>
              </a:rPr>
              <a:t>é</a:t>
            </a:r>
            <a:r>
              <a:rPr lang="en-US" altLang="en-US" sz="2600" b="1">
                <a:solidFill>
                  <a:srgbClr val="000066"/>
                </a:solidFill>
              </a:rPr>
              <a:t>rdida o desaparici</a:t>
            </a:r>
            <a:r>
              <a:rPr lang="en-US" altLang="en-US" sz="26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2600" b="1">
                <a:solidFill>
                  <a:srgbClr val="000066"/>
                </a:solidFill>
              </a:rPr>
              <a:t>n de una persona TIENE que ser reportada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EA97CC6B-A525-5346-984E-1554AA25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              GRACIAS</a:t>
            </a: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D63F5083-B5A7-994D-A94E-EF45C6E8B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41313" indent="-336550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9725" indent="-338138">
              <a:spcBef>
                <a:spcPts val="450"/>
              </a:spcBef>
              <a:buClr>
                <a:srgbClr val="000066"/>
              </a:buClr>
              <a:buFont typeface="Arial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/>
            </a:pPr>
            <a:r>
              <a:rPr lang="en-US" sz="18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             Illustrations provided by McGraw Hill Education</a:t>
            </a:r>
          </a:p>
        </p:txBody>
      </p:sp>
      <p:sp>
        <p:nvSpPr>
          <p:cNvPr id="72708" name="Text Box 3">
            <a:extLst>
              <a:ext uri="{FF2B5EF4-FFF2-40B4-BE49-F238E27FC236}">
                <a16:creationId xmlns:a16="http://schemas.microsoft.com/office/drawing/2014/main" id="{D9AC8B86-F9C3-5242-9BAC-8907E4D1C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065F5AD-B387-4446-975C-B1E7DC36301C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67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72709" name="Picture 4">
            <a:extLst>
              <a:ext uri="{FF2B5EF4-FFF2-40B4-BE49-F238E27FC236}">
                <a16:creationId xmlns:a16="http://schemas.microsoft.com/office/drawing/2014/main" id="{7C12905A-CF1A-0144-9AC5-2B214ECB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2133600"/>
            <a:ext cx="24304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2710" name="Text Box 5">
            <a:extLst>
              <a:ext uri="{FF2B5EF4-FFF2-40B4-BE49-F238E27FC236}">
                <a16:creationId xmlns:a16="http://schemas.microsoft.com/office/drawing/2014/main" id="{950BC297-59A5-FD42-A5F4-D8B258096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96000"/>
            <a:ext cx="701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The    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B5BDDA62-C91B-9E41-AF85-42B8CE56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740D82-9FBB-884D-954E-5641EBBA216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CB1265B-B457-5F4C-A418-CA7A369C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828800"/>
            <a:ext cx="403860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9C212EA0-1F42-9146-8F17-6DD3CC57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Dos Sets de Reglas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41869E77-7085-BA4A-9675-072144C50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6963"/>
            <a:ext cx="5181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Las Reglas de Navegaci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ó</a:t>
            </a:r>
            <a:r>
              <a:rPr lang="en-US" altLang="en-US" sz="3200" b="1">
                <a:solidFill>
                  <a:srgbClr val="000066"/>
                </a:solidFill>
              </a:rPr>
              <a:t>n Cubren: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Internacional 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Interior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Leyes Estatales y Locales</a:t>
            </a:r>
          </a:p>
          <a:p>
            <a:pPr lvl="1" eaLnBrk="1" hangingPunct="1">
              <a:spcBef>
                <a:spcPts val="6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66"/>
                </a:solidFill>
              </a:rPr>
              <a:t>Aplican fuera de estas reglas</a:t>
            </a:r>
          </a:p>
          <a:p>
            <a:pPr eaLnBrk="1" hangingPunct="1">
              <a:spcBef>
                <a:spcPts val="800"/>
              </a:spcBef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altLang="en-US" sz="3200" b="1">
                <a:solidFill>
                  <a:srgbClr val="000066"/>
                </a:solidFill>
              </a:rPr>
              <a:t>Nota: Use siempre los mismos est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á</a:t>
            </a:r>
            <a:r>
              <a:rPr lang="en-US" altLang="en-US" sz="3200" b="1">
                <a:solidFill>
                  <a:srgbClr val="000066"/>
                </a:solidFill>
              </a:rPr>
              <a:t>ndares de sentido com</a:t>
            </a:r>
            <a:r>
              <a:rPr lang="en-US" altLang="en-US" sz="3200" b="1">
                <a:solidFill>
                  <a:srgbClr val="000066"/>
                </a:solidFill>
                <a:cs typeface="Arial" panose="020B0604020202020204" pitchFamily="34" charset="0"/>
              </a:rPr>
              <a:t>ú</a:t>
            </a:r>
            <a:r>
              <a:rPr lang="en-US" altLang="en-US" sz="3200" b="1">
                <a:solidFill>
                  <a:srgbClr val="000066"/>
                </a:solidFill>
              </a:rPr>
              <a:t>n </a:t>
            </a:r>
          </a:p>
        </p:txBody>
      </p:sp>
      <p:pic>
        <p:nvPicPr>
          <p:cNvPr id="11270" name="Picture 5">
            <a:extLst>
              <a:ext uri="{FF2B5EF4-FFF2-40B4-BE49-F238E27FC236}">
                <a16:creationId xmlns:a16="http://schemas.microsoft.com/office/drawing/2014/main" id="{9FC0E660-C8E0-0D48-9CA7-A5DCE865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0226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1" name="Rectangle 6">
            <a:extLst>
              <a:ext uri="{FF2B5EF4-FFF2-40B4-BE49-F238E27FC236}">
                <a16:creationId xmlns:a16="http://schemas.microsoft.com/office/drawing/2014/main" id="{33D9A63D-FA27-7140-8DF9-0888964E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219200"/>
            <a:ext cx="152400" cy="5181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F26A1FD0-EC27-F344-A118-D0C5B542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559CF4-98E8-534E-9DA3-CF6737B7EE27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25F5F957-F282-BE46-9D4B-9CD4853A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8153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Definición de  Embarcación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DB686E2C-CA97-7A46-BFB2-F4F050BC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01725"/>
            <a:ext cx="8077200" cy="449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8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Un Buque es Cualquier tipo de Embarcaci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32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41363" lvl="1" indent="-279400" eaLnBrk="1" hangingPunct="1">
              <a:spcBef>
                <a:spcPts val="6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de Vela</a:t>
            </a:r>
          </a:p>
          <a:p>
            <a:pPr marL="741363" lvl="1" indent="-279400" eaLnBrk="1" hangingPunct="1">
              <a:spcBef>
                <a:spcPts val="6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6550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Embarcaci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 a Motor</a:t>
            </a:r>
          </a:p>
          <a:p>
            <a:pPr marL="741363" lvl="1" indent="-279400" eaLnBrk="1" hangingPunct="1">
              <a:spcBef>
                <a:spcPts val="6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9775" lvl="1" indent="-280988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Hidroavi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Arial" charset="0"/>
              </a:rPr>
              <a:t>ó</a:t>
            </a:r>
            <a:r>
              <a:rPr lang="en-US" sz="2400" b="1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n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1245FA6C-9AE6-2F4C-AAA5-F01884D76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1194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4" name="Rectangle 5">
            <a:extLst>
              <a:ext uri="{FF2B5EF4-FFF2-40B4-BE49-F238E27FC236}">
                <a16:creationId xmlns:a16="http://schemas.microsoft.com/office/drawing/2014/main" id="{354C402E-D336-FD4D-B788-B649BB3AA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2286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05C042D7-81DE-3840-8874-51F6CA7C2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A3A267-F4A8-444A-97E3-56FCC7083FA3}" type="slidenum">
              <a:rPr lang="en-US" altLang="en-US" sz="14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FC4C6938-46FD-FB4E-92C3-59AA2E7C5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219200"/>
            <a:ext cx="70961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68409964-4C78-A54D-9A43-10F3EC9B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219200"/>
            <a:ext cx="2743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4">
            <a:extLst>
              <a:ext uri="{FF2B5EF4-FFF2-40B4-BE49-F238E27FC236}">
                <a16:creationId xmlns:a16="http://schemas.microsoft.com/office/drawing/2014/main" id="{F4F4E7BA-EA0C-3B44-A9ED-D79377950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 i="1">
                <a:solidFill>
                  <a:srgbClr val="000066"/>
                </a:solidFill>
                <a:latin typeface="Arial Black" panose="020B0604020202020204" pitchFamily="34" charset="0"/>
              </a:rPr>
              <a:t>Definiciones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7548F219-AAD2-4449-9886-AA3277387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4953000" cy="464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Moored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amarrado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atracado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Underway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(en </a:t>
            </a:r>
            <a:r>
              <a:rPr lang="en-US" sz="2000" b="1" dirty="0" err="1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traves</a:t>
            </a:r>
            <a:r>
              <a:rPr lang="en-US" sz="20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í</a:t>
            </a:r>
            <a:r>
              <a:rPr lang="en-US" sz="2000" b="1" dirty="0" err="1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a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6600" lvl="1" indent="-279400" eaLnBrk="1" hangingPunct="1">
              <a:spcBef>
                <a:spcPts val="45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Adrift/Drifting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(a la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deriva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Making way 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navegando</a:t>
            </a:r>
            <a:r>
              <a:rPr lang="en-US" sz="2000" b="1" dirty="0">
                <a:solidFill>
                  <a:schemeClr val="tx1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000" b="1" dirty="0">
              <a:solidFill>
                <a:schemeClr val="tx1"/>
              </a:solidFill>
              <a:latin typeface="Arial" charset="0"/>
              <a:cs typeface="Times New Roman" pitchFamily="16" charset="0"/>
            </a:endParaRPr>
          </a:p>
          <a:p>
            <a:pPr marL="736600" lvl="1" indent="-279400" eaLnBrk="1" hangingPunct="1">
              <a:spcBef>
                <a:spcPts val="6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000" b="1" dirty="0">
              <a:solidFill>
                <a:schemeClr val="tx1"/>
              </a:solidFill>
              <a:latin typeface="Arial" charset="0"/>
              <a:cs typeface="Times New Roman" pitchFamily="16" charset="0"/>
            </a:endParaRP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chemeClr val="accent3"/>
                </a:solidFill>
                <a:latin typeface="Arial" charset="0"/>
                <a:cs typeface="Times New Roman" pitchFamily="16" charset="0"/>
              </a:rPr>
              <a:t>Anchored 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chemeClr val="accent3"/>
                </a:solidFill>
                <a:latin typeface="Arial" charset="0"/>
                <a:cs typeface="Times New Roman" pitchFamily="16" charset="0"/>
              </a:rPr>
              <a:t>anclado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solidFill>
                  <a:schemeClr val="accent3"/>
                </a:solidFill>
                <a:latin typeface="Arial" charset="0"/>
                <a:cs typeface="Times New Roman" pitchFamily="16" charset="0"/>
              </a:rPr>
              <a:t>Towing 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solidFill>
                  <a:schemeClr val="accent3"/>
                </a:solidFill>
                <a:latin typeface="Arial" charset="0"/>
                <a:cs typeface="Times New Roman" pitchFamily="16" charset="0"/>
              </a:rPr>
              <a:t>remolcando</a:t>
            </a:r>
            <a:r>
              <a:rPr lang="en-US" sz="2000" b="1" dirty="0">
                <a:solidFill>
                  <a:schemeClr val="accent3"/>
                </a:solidFill>
                <a:latin typeface="Arial" charset="0"/>
                <a:cs typeface="Times New Roman" pitchFamily="16" charset="0"/>
              </a:rPr>
              <a:t>)</a:t>
            </a:r>
          </a:p>
          <a:p>
            <a:pPr marL="336550" indent="-336550" eaLnBrk="1" hangingPunct="1">
              <a:spcBef>
                <a:spcPts val="500"/>
              </a:spcBef>
              <a:buClr>
                <a:srgbClr val="000066"/>
              </a:buClr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3200" b="1" dirty="0">
                <a:latin typeface="Arial" charset="0"/>
                <a:cs typeface="Times New Roman" pitchFamily="16" charset="0"/>
              </a:rPr>
              <a:t>Fishing </a:t>
            </a:r>
            <a:r>
              <a:rPr lang="en-US" sz="2000" b="1" dirty="0">
                <a:latin typeface="Arial" charset="0"/>
                <a:cs typeface="Times New Roman" pitchFamily="16" charset="0"/>
              </a:rPr>
              <a:t>(</a:t>
            </a:r>
            <a:r>
              <a:rPr lang="en-US" sz="2000" b="1" dirty="0" err="1">
                <a:latin typeface="Arial" charset="0"/>
                <a:cs typeface="Times New Roman" pitchFamily="16" charset="0"/>
              </a:rPr>
              <a:t>pescando</a:t>
            </a:r>
            <a:r>
              <a:rPr lang="en-US" sz="2000" b="1" dirty="0">
                <a:latin typeface="Arial" charset="0"/>
                <a:cs typeface="Times New Roman" pitchFamily="16" charset="0"/>
              </a:rPr>
              <a:t>)</a:t>
            </a:r>
          </a:p>
          <a:p>
            <a:pPr marL="738188" lvl="1" indent="-279400" eaLnBrk="1" hangingPunct="1">
              <a:spcBef>
                <a:spcPts val="6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24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338138" indent="-336550" eaLnBrk="1" hangingPunct="1">
              <a:spcBef>
                <a:spcPts val="8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sz="3200" b="1" dirty="0">
              <a:solidFill>
                <a:srgbClr val="000066"/>
              </a:solidFill>
              <a:latin typeface="Arial" charset="0"/>
              <a:cs typeface="Times New Roman" pitchFamily="16" charset="0"/>
            </a:endParaRPr>
          </a:p>
          <a:p>
            <a:pPr marL="738188" lvl="1" indent="-279400" eaLnBrk="1" hangingPunct="1">
              <a:spcBef>
                <a:spcPts val="600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latin typeface="Arial" charset="0"/>
                <a:cs typeface="Times New Roman" pitchFamily="16" charset="0"/>
              </a:rPr>
              <a:t> </a:t>
            </a:r>
          </a:p>
        </p:txBody>
      </p:sp>
      <p:pic>
        <p:nvPicPr>
          <p:cNvPr id="13319" name="Picture 6">
            <a:extLst>
              <a:ext uri="{FF2B5EF4-FFF2-40B4-BE49-F238E27FC236}">
                <a16:creationId xmlns:a16="http://schemas.microsoft.com/office/drawing/2014/main" id="{FEF8E24D-7CFC-394C-A073-910C85C0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867275"/>
            <a:ext cx="270668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0" name="Picture 7">
            <a:extLst>
              <a:ext uri="{FF2B5EF4-FFF2-40B4-BE49-F238E27FC236}">
                <a16:creationId xmlns:a16="http://schemas.microsoft.com/office/drawing/2014/main" id="{33A925E8-DCD4-1047-A733-B736C697A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31242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1" name="Rectangle 8">
            <a:extLst>
              <a:ext uri="{FF2B5EF4-FFF2-40B4-BE49-F238E27FC236}">
                <a16:creationId xmlns:a16="http://schemas.microsoft.com/office/drawing/2014/main" id="{B771E89F-4BDE-2744-876D-2632C072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219200"/>
            <a:ext cx="152400" cy="554037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2" name="Rectangle 9">
            <a:extLst>
              <a:ext uri="{FF2B5EF4-FFF2-40B4-BE49-F238E27FC236}">
                <a16:creationId xmlns:a16="http://schemas.microsoft.com/office/drawing/2014/main" id="{F5EFEF2E-9988-3A40-A089-AC8E86702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971800"/>
            <a:ext cx="2743200" cy="1714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3" name="Rectangle 10">
            <a:extLst>
              <a:ext uri="{FF2B5EF4-FFF2-40B4-BE49-F238E27FC236}">
                <a16:creationId xmlns:a16="http://schemas.microsoft.com/office/drawing/2014/main" id="{2217133E-913A-9442-95D5-8FE1F869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86325"/>
            <a:ext cx="2743200" cy="17145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4" name="Text Box 11">
            <a:extLst>
              <a:ext uri="{FF2B5EF4-FFF2-40B4-BE49-F238E27FC236}">
                <a16:creationId xmlns:a16="http://schemas.microsoft.com/office/drawing/2014/main" id="{0D43BB0A-5623-C049-AF25-09635B6F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44525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US" altLang="en-US" sz="800" b="1">
                <a:solidFill>
                  <a:srgbClr val="FFFFFF"/>
                </a:solidFill>
              </a:rPr>
              <a:t>Reprinted with permission from </a:t>
            </a:r>
            <a:r>
              <a:rPr lang="en-US" altLang="en-US" sz="800" b="1" i="1">
                <a:solidFill>
                  <a:srgbClr val="FFFFFF"/>
                </a:solidFill>
              </a:rPr>
              <a:t>Seaworthy: Essential Lessons From Boat U.S. 20 year case file of things Gone Wrong by Robert Adriance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36128</TotalTime>
  <Words>2750</Words>
  <Application>Microsoft Office PowerPoint</Application>
  <PresentationFormat>On-screen Show (4:3)</PresentationFormat>
  <Paragraphs>646</Paragraphs>
  <Slides>67</Slides>
  <Notes>67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Arial Black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valentin</dc:creator>
  <cp:lastModifiedBy>S</cp:lastModifiedBy>
  <cp:revision>46</cp:revision>
  <cp:lastPrinted>1601-01-01T00:00:00Z</cp:lastPrinted>
  <dcterms:created xsi:type="dcterms:W3CDTF">2014-03-15T20:15:29Z</dcterms:created>
  <dcterms:modified xsi:type="dcterms:W3CDTF">2021-02-22T19:33:21Z</dcterms:modified>
</cp:coreProperties>
</file>